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2" r:id="rId14"/>
    <p:sldId id="271" r:id="rId1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3" autoAdjust="0"/>
    <p:restoredTop sz="96374" autoAdjust="0"/>
  </p:normalViewPr>
  <p:slideViewPr>
    <p:cSldViewPr>
      <p:cViewPr varScale="1">
        <p:scale>
          <a:sx n="110" d="100"/>
          <a:sy n="110" d="100"/>
        </p:scale>
        <p:origin x="13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4/19/2022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C6,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590800"/>
            <a:ext cx="6858000" cy="914400"/>
          </a:xfrm>
        </p:spPr>
        <p:txBody>
          <a:bodyPr/>
          <a:lstStyle/>
          <a:p>
            <a:r>
              <a:rPr lang="en-US" dirty="0"/>
              <a:t>How to test and debug a PHP application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1B456-4151-4E7B-AEF8-A60D8C778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6AB29-5BEC-4F50-9B08-37EE101A74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 and debug your PHP applications.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Trace the execution of a PHP application with echo statements.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you’re using an IDE like NetBeans, set breakpoints, step through code, observe the changes in variables, and use the stack trace.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Distinguish between testing and debugging.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Distinguish between syntax, runtime, and logic errors.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breakpoints and stepping through code when you’re using an IDE like NetBeans for debugging.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901E5E-C4E8-48AD-9E1B-2A34E4350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BEED4-E6EE-4000-845C-E388090F4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355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2ADDAC9-6E68-4758-A857-0C9469FB8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Product Discount app with a logic error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31F1F3F9-E8CD-4D42-91DC-7CDF815954F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324448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E62FF3-B2D3-4295-AC52-F82A93704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2A4C3-36C3-4F44-B828-9E5F5C8A6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5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B1EF-2B75-4367-A7CC-24027A4D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goal of testing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0074F-DCC4-4743-9B60-B30BA19F15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find all errors before the application is put into production.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goal of debugging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 fix all errors before the application is put into production.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test phases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Check the user interface to make sure that it works correctly.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 the application with valid input data to make sure the results are correct.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 the application with invalid data or unexpected user actions. </a:t>
            </a:r>
            <a:r>
              <a:rPr lang="en-US" sz="2000" i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Try to make the application fail.</a:t>
            </a:r>
            <a:endParaRPr lang="en-US" sz="2000" spc="-1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2B73CC-C6E7-45C1-BD52-5B314E547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8C677-E060-4D4A-A9C5-96B24FC7B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6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4867E-B7AA-4CBD-8593-BE5CA418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three types of errors that can occur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2E45-AA81-4FF7-9FDD-6C00872492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syntax errors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runtime errors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logic errors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FEF94-34EF-4B1E-A799-11B643D5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7BBE5-9B00-4793-8DB6-A5DF82B5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28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2FB9C-89E9-48E4-8CC7-D7B6E265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 code that contains errors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F01B7-11D3-42BD-B0D6-F4911A5F65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validate the list price entry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NULL ||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FALSE 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$error = "Please enter a valid number.';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$error = ''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7E40F-F8DF-4943-B9D2-2068C5067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9239B-F573-4501-A1D1-9A6690162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97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918338-8B6E-4212-B588-FEBFEBCA3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 code that contains errors in NetBeans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4BA8EE51-96A5-4608-99AB-6979DDF88F0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13525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40D77-F1DE-463A-81E5-FF37FAEE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2D5C6-9F8A-4E6D-AD9F-4E59C775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008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2FC9-D2FE-438C-8338-BED7C5E8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syntax errors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8D47C-5EF0-4516-B7A9-578F5AC946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Misspelling keywords.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Forgetting an opening or closing parenthesis, bracket, brace, or comment character.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Forgetting to end a PHP statement with a semicolon.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Forgetting an opening or closing quotation mark.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 using the same opening and closing quotation mark.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B01CB3-F071-4E84-9A30-86EE50D1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32395-B771-428D-B5D3-35BCDB44D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271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277B-2F19-4C9B-9BCA-682C128C3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Problems with variable names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C6742-5643-4141-9D62-1C83F2B1C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Misspelling or incorrectly capitalizing a variable name. 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a keyword as a variable name.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Problems with values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Not checking that a value is the right data type before processing it.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Using one equals sign instead of two when testing for equality.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D2A1F1-D6CE-47C8-AD48-CBC9FCA95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10FBC-90B4-418A-8CA7-62B6DAC1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763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248CBC-5469-492B-951C-6E4CEDD5B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 with echo statements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trace the execution of the code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793465-5679-4C46-BE5F-07D14FFCED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calculate the future value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$investment;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'$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'$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'$years: ' . $years .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'For loop for calculating future value is starting...&lt;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($i = 1; $i &lt;= $years; $i++) {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+=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interest_rate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echo '$i: ' . $i .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echo '$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future_value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A8F18-412F-45C9-8467-99C57DCB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29526-30BC-41A2-BC6E-0CF3E129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674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2711E-A222-4CF3-B672-5AA429AD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data displayed in a browser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B1FE9352-7DA1-4B71-959C-F1E75F4BF45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2999"/>
            <a:ext cx="7315200" cy="48297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1D5C2-B330-4C94-B16D-9AF5DE6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76F54-F18C-4728-B013-605D7D3F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73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2711E-A222-4CF3-B672-5AA429AD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code editor window with a breakpoint</a:t>
            </a:r>
            <a:endParaRPr lang="en-US" dirty="0"/>
          </a:p>
        </p:txBody>
      </p:sp>
      <p:pic>
        <p:nvPicPr>
          <p:cNvPr id="2" name="Content Placeholder 1" descr="Title describes slide">
            <a:extLst>
              <a:ext uri="{FF2B5EF4-FFF2-40B4-BE49-F238E27FC236}">
                <a16:creationId xmlns:a16="http://schemas.microsoft.com/office/drawing/2014/main" id="{EF402B8D-6D0F-4D02-901A-668E85B3E63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20791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1D5C2-B330-4C94-B16D-9AF5DE6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76F54-F18C-4728-B013-605D7D3F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890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2711E-A222-4CF3-B672-5AA429AD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debugging session with variables displayed</a:t>
            </a:r>
            <a:endParaRPr lang="en-US" dirty="0"/>
          </a:p>
        </p:txBody>
      </p:sp>
      <p:pic>
        <p:nvPicPr>
          <p:cNvPr id="2" name="Content Placeholder 1" descr="Title describes slide">
            <a:extLst>
              <a:ext uri="{FF2B5EF4-FFF2-40B4-BE49-F238E27FC236}">
                <a16:creationId xmlns:a16="http://schemas.microsoft.com/office/drawing/2014/main" id="{67CA4FCB-A150-45BB-875B-44DDBADAF5E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8194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1D5C2-B330-4C94-B16D-9AF5DE6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76F54-F18C-4728-B013-605D7D3F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213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2711E-A222-4CF3-B672-5AA429AD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debugging session with a stack trace displayed</a:t>
            </a:r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A386585E-F550-4439-A319-A7CDC8DDBF9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066800"/>
            <a:ext cx="6648732" cy="494220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1D5C2-B330-4C94-B16D-9AF5DE66C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76F54-F18C-4728-B013-605D7D3F1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C6,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359367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439</TotalTime>
  <Words>596</Words>
  <Application>Microsoft Office PowerPoint</Application>
  <PresentationFormat>On-screen Show (4:3)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Objectives</vt:lpstr>
      <vt:lpstr>The Product Discount app with a logic error</vt:lpstr>
      <vt:lpstr>The goal of testing</vt:lpstr>
      <vt:lpstr>The three types of errors that can occur</vt:lpstr>
      <vt:lpstr>PHP code that contains errors</vt:lpstr>
      <vt:lpstr>The PHP code that contains errors in NetBeans</vt:lpstr>
      <vt:lpstr>Common syntax errors</vt:lpstr>
      <vt:lpstr>Problems with variable names</vt:lpstr>
      <vt:lpstr>PHP with echo statements  that trace the execution of the code</vt:lpstr>
      <vt:lpstr>The data displayed in a browser</vt:lpstr>
      <vt:lpstr>A code editor window with a breakpoint</vt:lpstr>
      <vt:lpstr>A debugging session with variables displayed</vt:lpstr>
      <vt:lpstr>A debugging session with a stack trace displayed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Anne Boehm</cp:lastModifiedBy>
  <cp:revision>27</cp:revision>
  <cp:lastPrinted>2016-01-14T23:03:16Z</cp:lastPrinted>
  <dcterms:created xsi:type="dcterms:W3CDTF">2022-04-04T18:14:02Z</dcterms:created>
  <dcterms:modified xsi:type="dcterms:W3CDTF">2022-04-19T21:57:20Z</dcterms:modified>
</cp:coreProperties>
</file>