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1" d="100"/>
          <a:sy n="71" d="100"/>
        </p:scale>
        <p:origin x="61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36"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m Gerland" userId="fd742393e6768537" providerId="LiveId" clId="{66AD9086-1DDC-4FAC-B39A-CAEACEC2C108}"/>
    <pc:docChg chg="undo custSel addSld delSld modSld sldOrd">
      <pc:chgData name="Jim Gerland" userId="fd742393e6768537" providerId="LiveId" clId="{66AD9086-1DDC-4FAC-B39A-CAEACEC2C108}" dt="2018-02-06T18:18:09.446" v="561" actId="12"/>
      <pc:docMkLst>
        <pc:docMk/>
      </pc:docMkLst>
      <pc:sldChg chg="modSp">
        <pc:chgData name="Jim Gerland" userId="fd742393e6768537" providerId="LiveId" clId="{66AD9086-1DDC-4FAC-B39A-CAEACEC2C108}" dt="2018-02-06T17:42:06.544" v="19" actId="20577"/>
        <pc:sldMkLst>
          <pc:docMk/>
          <pc:sldMk cId="1606148770" sldId="256"/>
        </pc:sldMkLst>
        <pc:spChg chg="mod">
          <ac:chgData name="Jim Gerland" userId="fd742393e6768537" providerId="LiveId" clId="{66AD9086-1DDC-4FAC-B39A-CAEACEC2C108}" dt="2018-02-06T17:42:06.544" v="19" actId="20577"/>
          <ac:spMkLst>
            <pc:docMk/>
            <pc:sldMk cId="1606148770" sldId="256"/>
            <ac:spMk id="2" creationId="{00000000-0000-0000-0000-000000000000}"/>
          </ac:spMkLst>
        </pc:spChg>
      </pc:sldChg>
      <pc:sldChg chg="modSp">
        <pc:chgData name="Jim Gerland" userId="fd742393e6768537" providerId="LiveId" clId="{66AD9086-1DDC-4FAC-B39A-CAEACEC2C108}" dt="2018-02-06T17:43:24.170" v="24" actId="5793"/>
        <pc:sldMkLst>
          <pc:docMk/>
          <pc:sldMk cId="3632377931" sldId="257"/>
        </pc:sldMkLst>
        <pc:spChg chg="mod">
          <ac:chgData name="Jim Gerland" userId="fd742393e6768537" providerId="LiveId" clId="{66AD9086-1DDC-4FAC-B39A-CAEACEC2C108}" dt="2018-02-06T17:42:18.022" v="20"/>
          <ac:spMkLst>
            <pc:docMk/>
            <pc:sldMk cId="3632377931" sldId="257"/>
            <ac:spMk id="2" creationId="{00000000-0000-0000-0000-000000000000}"/>
          </ac:spMkLst>
        </pc:spChg>
        <pc:spChg chg="mod">
          <ac:chgData name="Jim Gerland" userId="fd742393e6768537" providerId="LiveId" clId="{66AD9086-1DDC-4FAC-B39A-CAEACEC2C108}" dt="2018-02-06T17:43:24.170" v="24" actId="5793"/>
          <ac:spMkLst>
            <pc:docMk/>
            <pc:sldMk cId="3632377931" sldId="257"/>
            <ac:spMk id="3" creationId="{00000000-0000-0000-0000-000000000000}"/>
          </ac:spMkLst>
        </pc:spChg>
      </pc:sldChg>
      <pc:sldChg chg="modSp">
        <pc:chgData name="Jim Gerland" userId="fd742393e6768537" providerId="LiveId" clId="{66AD9086-1DDC-4FAC-B39A-CAEACEC2C108}" dt="2018-02-06T17:43:54.610" v="25"/>
        <pc:sldMkLst>
          <pc:docMk/>
          <pc:sldMk cId="3281625761" sldId="288"/>
        </pc:sldMkLst>
        <pc:spChg chg="mod">
          <ac:chgData name="Jim Gerland" userId="fd742393e6768537" providerId="LiveId" clId="{66AD9086-1DDC-4FAC-B39A-CAEACEC2C108}" dt="2018-02-06T17:43:54.610" v="25"/>
          <ac:spMkLst>
            <pc:docMk/>
            <pc:sldMk cId="3281625761" sldId="288"/>
            <ac:spMk id="3" creationId="{00000000-0000-0000-0000-000000000000}"/>
          </ac:spMkLst>
        </pc:spChg>
      </pc:sldChg>
      <pc:sldChg chg="modSp">
        <pc:chgData name="Jim Gerland" userId="fd742393e6768537" providerId="LiveId" clId="{66AD9086-1DDC-4FAC-B39A-CAEACEC2C108}" dt="2018-02-06T17:44:24.693" v="39" actId="6549"/>
        <pc:sldMkLst>
          <pc:docMk/>
          <pc:sldMk cId="2088752143" sldId="331"/>
        </pc:sldMkLst>
        <pc:spChg chg="mod">
          <ac:chgData name="Jim Gerland" userId="fd742393e6768537" providerId="LiveId" clId="{66AD9086-1DDC-4FAC-B39A-CAEACEC2C108}" dt="2018-02-06T17:44:24.693" v="39" actId="6549"/>
          <ac:spMkLst>
            <pc:docMk/>
            <pc:sldMk cId="2088752143" sldId="331"/>
            <ac:spMk id="3" creationId="{00000000-0000-0000-0000-000000000000}"/>
          </ac:spMkLst>
        </pc:spChg>
      </pc:sldChg>
      <pc:sldChg chg="modSp add ord">
        <pc:chgData name="Jim Gerland" userId="fd742393e6768537" providerId="LiveId" clId="{66AD9086-1DDC-4FAC-B39A-CAEACEC2C108}" dt="2018-02-06T17:52:33.307" v="189"/>
        <pc:sldMkLst>
          <pc:docMk/>
          <pc:sldMk cId="787419674" sldId="332"/>
        </pc:sldMkLst>
        <pc:spChg chg="mod">
          <ac:chgData name="Jim Gerland" userId="fd742393e6768537" providerId="LiveId" clId="{66AD9086-1DDC-4FAC-B39A-CAEACEC2C108}" dt="2018-02-06T17:46:41.458" v="50" actId="27636"/>
          <ac:spMkLst>
            <pc:docMk/>
            <pc:sldMk cId="787419674" sldId="332"/>
            <ac:spMk id="2" creationId="{592F45BC-3B05-421A-84C0-620B009A4EB2}"/>
          </ac:spMkLst>
        </pc:spChg>
        <pc:spChg chg="mod">
          <ac:chgData name="Jim Gerland" userId="fd742393e6768537" providerId="LiveId" clId="{66AD9086-1DDC-4FAC-B39A-CAEACEC2C108}" dt="2018-02-06T17:49:53.373" v="147" actId="27636"/>
          <ac:spMkLst>
            <pc:docMk/>
            <pc:sldMk cId="787419674" sldId="332"/>
            <ac:spMk id="3" creationId="{4F195C31-3D03-449B-A320-21163C3A4E36}"/>
          </ac:spMkLst>
        </pc:spChg>
      </pc:sldChg>
      <pc:sldChg chg="modSp add">
        <pc:chgData name="Jim Gerland" userId="fd742393e6768537" providerId="LiveId" clId="{66AD9086-1DDC-4FAC-B39A-CAEACEC2C108}" dt="2018-02-06T17:50:39.416" v="169" actId="6549"/>
        <pc:sldMkLst>
          <pc:docMk/>
          <pc:sldMk cId="1191221777" sldId="333"/>
        </pc:sldMkLst>
        <pc:spChg chg="mod">
          <ac:chgData name="Jim Gerland" userId="fd742393e6768537" providerId="LiveId" clId="{66AD9086-1DDC-4FAC-B39A-CAEACEC2C108}" dt="2018-02-06T17:48:02.723" v="113" actId="20577"/>
          <ac:spMkLst>
            <pc:docMk/>
            <pc:sldMk cId="1191221777" sldId="333"/>
            <ac:spMk id="2" creationId="{DAA16357-B0A5-4160-8EB3-9DD2FC91D0A9}"/>
          </ac:spMkLst>
        </pc:spChg>
        <pc:spChg chg="mod">
          <ac:chgData name="Jim Gerland" userId="fd742393e6768537" providerId="LiveId" clId="{66AD9086-1DDC-4FAC-B39A-CAEACEC2C108}" dt="2018-02-06T17:50:39.416" v="169" actId="6549"/>
          <ac:spMkLst>
            <pc:docMk/>
            <pc:sldMk cId="1191221777" sldId="333"/>
            <ac:spMk id="3" creationId="{82842898-3776-4093-BB5D-2FEBAB37E926}"/>
          </ac:spMkLst>
        </pc:spChg>
      </pc:sldChg>
      <pc:sldChg chg="modSp add del">
        <pc:chgData name="Jim Gerland" userId="fd742393e6768537" providerId="LiveId" clId="{66AD9086-1DDC-4FAC-B39A-CAEACEC2C108}" dt="2018-02-06T17:52:39.777" v="192" actId="2696"/>
        <pc:sldMkLst>
          <pc:docMk/>
          <pc:sldMk cId="252334625" sldId="334"/>
        </pc:sldMkLst>
        <pc:spChg chg="mod">
          <ac:chgData name="Jim Gerland" userId="fd742393e6768537" providerId="LiveId" clId="{66AD9086-1DDC-4FAC-B39A-CAEACEC2C108}" dt="2018-02-06T17:51:34.044" v="177" actId="20577"/>
          <ac:spMkLst>
            <pc:docMk/>
            <pc:sldMk cId="252334625" sldId="334"/>
            <ac:spMk id="2" creationId="{9BF99E58-B098-4DE1-80C5-3CCFFD48334D}"/>
          </ac:spMkLst>
        </pc:spChg>
        <pc:spChg chg="mod">
          <ac:chgData name="Jim Gerland" userId="fd742393e6768537" providerId="LiveId" clId="{66AD9086-1DDC-4FAC-B39A-CAEACEC2C108}" dt="2018-02-06T17:52:35.209" v="191" actId="113"/>
          <ac:spMkLst>
            <pc:docMk/>
            <pc:sldMk cId="252334625" sldId="334"/>
            <ac:spMk id="3" creationId="{42D76422-1B3C-4185-B440-E70FEFBAF99A}"/>
          </ac:spMkLst>
        </pc:spChg>
      </pc:sldChg>
      <pc:sldChg chg="modSp add">
        <pc:chgData name="Jim Gerland" userId="fd742393e6768537" providerId="LiveId" clId="{66AD9086-1DDC-4FAC-B39A-CAEACEC2C108}" dt="2018-02-06T17:53:43.715" v="211" actId="20577"/>
        <pc:sldMkLst>
          <pc:docMk/>
          <pc:sldMk cId="1668597244" sldId="334"/>
        </pc:sldMkLst>
        <pc:spChg chg="mod">
          <ac:chgData name="Jim Gerland" userId="fd742393e6768537" providerId="LiveId" clId="{66AD9086-1DDC-4FAC-B39A-CAEACEC2C108}" dt="2018-02-06T17:53:18.126" v="203" actId="20577"/>
          <ac:spMkLst>
            <pc:docMk/>
            <pc:sldMk cId="1668597244" sldId="334"/>
            <ac:spMk id="2" creationId="{AB9D7A4B-F5F1-412E-9CFF-832920974362}"/>
          </ac:spMkLst>
        </pc:spChg>
        <pc:spChg chg="mod">
          <ac:chgData name="Jim Gerland" userId="fd742393e6768537" providerId="LiveId" clId="{66AD9086-1DDC-4FAC-B39A-CAEACEC2C108}" dt="2018-02-06T17:53:43.715" v="211" actId="20577"/>
          <ac:spMkLst>
            <pc:docMk/>
            <pc:sldMk cId="1668597244" sldId="334"/>
            <ac:spMk id="3" creationId="{1004C08E-C884-4F05-B700-4475A5FD8834}"/>
          </ac:spMkLst>
        </pc:spChg>
      </pc:sldChg>
      <pc:sldChg chg="del">
        <pc:chgData name="Jim Gerland" userId="fd742393e6768537" providerId="LiveId" clId="{66AD9086-1DDC-4FAC-B39A-CAEACEC2C108}" dt="2018-02-06T17:52:55.954" v="193" actId="2696"/>
        <pc:sldMkLst>
          <pc:docMk/>
          <pc:sldMk cId="3952402839" sldId="334"/>
        </pc:sldMkLst>
      </pc:sldChg>
      <pc:sldChg chg="add del">
        <pc:chgData name="Jim Gerland" userId="fd742393e6768537" providerId="LiveId" clId="{66AD9086-1DDC-4FAC-B39A-CAEACEC2C108}" dt="2018-02-06T17:53:03.605" v="196"/>
        <pc:sldMkLst>
          <pc:docMk/>
          <pc:sldMk cId="163289310" sldId="335"/>
        </pc:sldMkLst>
      </pc:sldChg>
      <pc:sldChg chg="addSp delSp modSp add">
        <pc:chgData name="Jim Gerland" userId="fd742393e6768537" providerId="LiveId" clId="{66AD9086-1DDC-4FAC-B39A-CAEACEC2C108}" dt="2018-02-06T17:56:32.414" v="238" actId="1076"/>
        <pc:sldMkLst>
          <pc:docMk/>
          <pc:sldMk cId="1252180535" sldId="335"/>
        </pc:sldMkLst>
        <pc:spChg chg="del mod">
          <ac:chgData name="Jim Gerland" userId="fd742393e6768537" providerId="LiveId" clId="{66AD9086-1DDC-4FAC-B39A-CAEACEC2C108}" dt="2018-02-06T17:54:37.887" v="215"/>
          <ac:spMkLst>
            <pc:docMk/>
            <pc:sldMk cId="1252180535" sldId="335"/>
            <ac:spMk id="3" creationId="{1004C08E-C884-4F05-B700-4475A5FD8834}"/>
          </ac:spMkLst>
        </pc:spChg>
        <pc:spChg chg="add mod">
          <ac:chgData name="Jim Gerland" userId="fd742393e6768537" providerId="LiveId" clId="{66AD9086-1DDC-4FAC-B39A-CAEACEC2C108}" dt="2018-02-06T17:56:32.414" v="238" actId="1076"/>
          <ac:spMkLst>
            <pc:docMk/>
            <pc:sldMk cId="1252180535" sldId="335"/>
            <ac:spMk id="5" creationId="{2BADC2BE-12F9-4479-95DF-257A8DFD21F6}"/>
          </ac:spMkLst>
        </pc:spChg>
        <pc:picChg chg="add mod ord modCrop">
          <ac:chgData name="Jim Gerland" userId="fd742393e6768537" providerId="LiveId" clId="{66AD9086-1DDC-4FAC-B39A-CAEACEC2C108}" dt="2018-02-06T17:56:28.322" v="237" actId="1076"/>
          <ac:picMkLst>
            <pc:docMk/>
            <pc:sldMk cId="1252180535" sldId="335"/>
            <ac:picMk id="4" creationId="{B1389DA2-1D26-45E4-843D-BF7A76AA6C36}"/>
          </ac:picMkLst>
        </pc:picChg>
      </pc:sldChg>
      <pc:sldChg chg="addSp delSp modSp add">
        <pc:chgData name="Jim Gerland" userId="fd742393e6768537" providerId="LiveId" clId="{66AD9086-1DDC-4FAC-B39A-CAEACEC2C108}" dt="2018-02-06T17:58:22.097" v="308" actId="27636"/>
        <pc:sldMkLst>
          <pc:docMk/>
          <pc:sldMk cId="2104029699" sldId="336"/>
        </pc:sldMkLst>
        <pc:spChg chg="del">
          <ac:chgData name="Jim Gerland" userId="fd742393e6768537" providerId="LiveId" clId="{66AD9086-1DDC-4FAC-B39A-CAEACEC2C108}" dt="2018-02-06T17:57:31.299" v="241" actId="478"/>
          <ac:spMkLst>
            <pc:docMk/>
            <pc:sldMk cId="2104029699" sldId="336"/>
            <ac:spMk id="5" creationId="{2BADC2BE-12F9-4479-95DF-257A8DFD21F6}"/>
          </ac:spMkLst>
        </pc:spChg>
        <pc:spChg chg="add mod">
          <ac:chgData name="Jim Gerland" userId="fd742393e6768537" providerId="LiveId" clId="{66AD9086-1DDC-4FAC-B39A-CAEACEC2C108}" dt="2018-02-06T17:58:22.097" v="308" actId="27636"/>
          <ac:spMkLst>
            <pc:docMk/>
            <pc:sldMk cId="2104029699" sldId="336"/>
            <ac:spMk id="6" creationId="{3B4746F3-9741-48A2-BF96-3E2D79052346}"/>
          </ac:spMkLst>
        </pc:spChg>
        <pc:picChg chg="del">
          <ac:chgData name="Jim Gerland" userId="fd742393e6768537" providerId="LiveId" clId="{66AD9086-1DDC-4FAC-B39A-CAEACEC2C108}" dt="2018-02-06T17:57:24.610" v="240" actId="478"/>
          <ac:picMkLst>
            <pc:docMk/>
            <pc:sldMk cId="2104029699" sldId="336"/>
            <ac:picMk id="4" creationId="{B1389DA2-1D26-45E4-843D-BF7A76AA6C36}"/>
          </ac:picMkLst>
        </pc:picChg>
      </pc:sldChg>
      <pc:sldChg chg="modSp add">
        <pc:chgData name="Jim Gerland" userId="fd742393e6768537" providerId="LiveId" clId="{66AD9086-1DDC-4FAC-B39A-CAEACEC2C108}" dt="2018-02-06T17:58:32.486" v="310" actId="27636"/>
        <pc:sldMkLst>
          <pc:docMk/>
          <pc:sldMk cId="3298053861" sldId="337"/>
        </pc:sldMkLst>
        <pc:spChg chg="mod">
          <ac:chgData name="Jim Gerland" userId="fd742393e6768537" providerId="LiveId" clId="{66AD9086-1DDC-4FAC-B39A-CAEACEC2C108}" dt="2018-02-06T17:58:32.486" v="310" actId="27636"/>
          <ac:spMkLst>
            <pc:docMk/>
            <pc:sldMk cId="3298053861" sldId="337"/>
            <ac:spMk id="6" creationId="{3B4746F3-9741-48A2-BF96-3E2D79052346}"/>
          </ac:spMkLst>
        </pc:spChg>
      </pc:sldChg>
      <pc:sldChg chg="modSp add">
        <pc:chgData name="Jim Gerland" userId="fd742393e6768537" providerId="LiveId" clId="{66AD9086-1DDC-4FAC-B39A-CAEACEC2C108}" dt="2018-02-06T17:59:39.332" v="320" actId="6549"/>
        <pc:sldMkLst>
          <pc:docMk/>
          <pc:sldMk cId="3620797439" sldId="338"/>
        </pc:sldMkLst>
        <pc:spChg chg="mod">
          <ac:chgData name="Jim Gerland" userId="fd742393e6768537" providerId="LiveId" clId="{66AD9086-1DDC-4FAC-B39A-CAEACEC2C108}" dt="2018-02-06T17:59:39.332" v="320" actId="6549"/>
          <ac:spMkLst>
            <pc:docMk/>
            <pc:sldMk cId="3620797439" sldId="338"/>
            <ac:spMk id="6" creationId="{3B4746F3-9741-48A2-BF96-3E2D79052346}"/>
          </ac:spMkLst>
        </pc:spChg>
      </pc:sldChg>
      <pc:sldChg chg="addSp delSp modSp add">
        <pc:chgData name="Jim Gerland" userId="fd742393e6768537" providerId="LiveId" clId="{66AD9086-1DDC-4FAC-B39A-CAEACEC2C108}" dt="2018-02-06T18:00:40.906" v="329"/>
        <pc:sldMkLst>
          <pc:docMk/>
          <pc:sldMk cId="304536417" sldId="339"/>
        </pc:sldMkLst>
        <pc:spChg chg="del mod">
          <ac:chgData name="Jim Gerland" userId="fd742393e6768537" providerId="LiveId" clId="{66AD9086-1DDC-4FAC-B39A-CAEACEC2C108}" dt="2018-02-06T18:00:03.300" v="323"/>
          <ac:spMkLst>
            <pc:docMk/>
            <pc:sldMk cId="304536417" sldId="339"/>
            <ac:spMk id="6" creationId="{3B4746F3-9741-48A2-BF96-3E2D79052346}"/>
          </ac:spMkLst>
        </pc:spChg>
        <pc:picChg chg="add mod modCrop">
          <ac:chgData name="Jim Gerland" userId="fd742393e6768537" providerId="LiveId" clId="{66AD9086-1DDC-4FAC-B39A-CAEACEC2C108}" dt="2018-02-06T18:00:26.711" v="327" actId="14100"/>
          <ac:picMkLst>
            <pc:docMk/>
            <pc:sldMk cId="304536417" sldId="339"/>
            <ac:picMk id="3" creationId="{D0185DC3-B929-4BA2-A15E-7D62CE1602F4}"/>
          </ac:picMkLst>
        </pc:picChg>
        <pc:picChg chg="add mod">
          <ac:chgData name="Jim Gerland" userId="fd742393e6768537" providerId="LiveId" clId="{66AD9086-1DDC-4FAC-B39A-CAEACEC2C108}" dt="2018-02-06T18:00:40.906" v="329"/>
          <ac:picMkLst>
            <pc:docMk/>
            <pc:sldMk cId="304536417" sldId="339"/>
            <ac:picMk id="5" creationId="{EF5F9FEF-666E-4C33-A3D9-9E6052254C82}"/>
          </ac:picMkLst>
        </pc:picChg>
      </pc:sldChg>
      <pc:sldChg chg="addSp delSp modSp add">
        <pc:chgData name="Jim Gerland" userId="fd742393e6768537" providerId="LiveId" clId="{66AD9086-1DDC-4FAC-B39A-CAEACEC2C108}" dt="2018-02-06T18:01:55.866" v="354"/>
        <pc:sldMkLst>
          <pc:docMk/>
          <pc:sldMk cId="930055068" sldId="340"/>
        </pc:sldMkLst>
        <pc:spChg chg="add mod">
          <ac:chgData name="Jim Gerland" userId="fd742393e6768537" providerId="LiveId" clId="{66AD9086-1DDC-4FAC-B39A-CAEACEC2C108}" dt="2018-02-06T18:01:23.315" v="352" actId="27636"/>
          <ac:spMkLst>
            <pc:docMk/>
            <pc:sldMk cId="930055068" sldId="340"/>
            <ac:spMk id="5" creationId="{2338EE2B-F651-4353-B92D-8D36904F1AE7}"/>
          </ac:spMkLst>
        </pc:spChg>
        <pc:spChg chg="add mod">
          <ac:chgData name="Jim Gerland" userId="fd742393e6768537" providerId="LiveId" clId="{66AD9086-1DDC-4FAC-B39A-CAEACEC2C108}" dt="2018-02-06T18:01:55.866" v="354"/>
          <ac:spMkLst>
            <pc:docMk/>
            <pc:sldMk cId="930055068" sldId="340"/>
            <ac:spMk id="6" creationId="{4214A992-BA2D-4118-BD13-121A0E763D8C}"/>
          </ac:spMkLst>
        </pc:spChg>
        <pc:picChg chg="del">
          <ac:chgData name="Jim Gerland" userId="fd742393e6768537" providerId="LiveId" clId="{66AD9086-1DDC-4FAC-B39A-CAEACEC2C108}" dt="2018-02-06T18:00:46.136" v="331" actId="478"/>
          <ac:picMkLst>
            <pc:docMk/>
            <pc:sldMk cId="930055068" sldId="340"/>
            <ac:picMk id="3" creationId="{D0185DC3-B929-4BA2-A15E-7D62CE1602F4}"/>
          </ac:picMkLst>
        </pc:picChg>
      </pc:sldChg>
      <pc:sldChg chg="modSp add">
        <pc:chgData name="Jim Gerland" userId="fd742393e6768537" providerId="LiveId" clId="{66AD9086-1DDC-4FAC-B39A-CAEACEC2C108}" dt="2018-02-06T18:02:55.357" v="370" actId="20577"/>
        <pc:sldMkLst>
          <pc:docMk/>
          <pc:sldMk cId="2631165735" sldId="341"/>
        </pc:sldMkLst>
        <pc:spChg chg="mod">
          <ac:chgData name="Jim Gerland" userId="fd742393e6768537" providerId="LiveId" clId="{66AD9086-1DDC-4FAC-B39A-CAEACEC2C108}" dt="2018-02-06T18:02:55.357" v="370" actId="20577"/>
          <ac:spMkLst>
            <pc:docMk/>
            <pc:sldMk cId="2631165735" sldId="341"/>
            <ac:spMk id="5" creationId="{2338EE2B-F651-4353-B92D-8D36904F1AE7}"/>
          </ac:spMkLst>
        </pc:spChg>
      </pc:sldChg>
      <pc:sldChg chg="addSp delSp modSp add">
        <pc:chgData name="Jim Gerland" userId="fd742393e6768537" providerId="LiveId" clId="{66AD9086-1DDC-4FAC-B39A-CAEACEC2C108}" dt="2018-02-06T18:04:21.491" v="384" actId="14100"/>
        <pc:sldMkLst>
          <pc:docMk/>
          <pc:sldMk cId="2863873654" sldId="342"/>
        </pc:sldMkLst>
        <pc:spChg chg="del mod">
          <ac:chgData name="Jim Gerland" userId="fd742393e6768537" providerId="LiveId" clId="{66AD9086-1DDC-4FAC-B39A-CAEACEC2C108}" dt="2018-02-06T18:02:51.099" v="369"/>
          <ac:spMkLst>
            <pc:docMk/>
            <pc:sldMk cId="2863873654" sldId="342"/>
            <ac:spMk id="5" creationId="{2338EE2B-F651-4353-B92D-8D36904F1AE7}"/>
          </ac:spMkLst>
        </pc:spChg>
        <pc:picChg chg="add mod modCrop">
          <ac:chgData name="Jim Gerland" userId="fd742393e6768537" providerId="LiveId" clId="{66AD9086-1DDC-4FAC-B39A-CAEACEC2C108}" dt="2018-02-06T18:04:15.409" v="382" actId="14100"/>
          <ac:picMkLst>
            <pc:docMk/>
            <pc:sldMk cId="2863873654" sldId="342"/>
            <ac:picMk id="3" creationId="{876A3763-CEAB-4E7F-8151-5C19BE0C713A}"/>
          </ac:picMkLst>
        </pc:picChg>
        <pc:picChg chg="add mod modCrop">
          <ac:chgData name="Jim Gerland" userId="fd742393e6768537" providerId="LiveId" clId="{66AD9086-1DDC-4FAC-B39A-CAEACEC2C108}" dt="2018-02-06T18:04:21.491" v="384" actId="14100"/>
          <ac:picMkLst>
            <pc:docMk/>
            <pc:sldMk cId="2863873654" sldId="342"/>
            <ac:picMk id="6" creationId="{FC9FAE58-7383-4154-A0B7-E3A533114354}"/>
          </ac:picMkLst>
        </pc:picChg>
      </pc:sldChg>
      <pc:sldChg chg="modSp add ord">
        <pc:chgData name="Jim Gerland" userId="fd742393e6768537" providerId="LiveId" clId="{66AD9086-1DDC-4FAC-B39A-CAEACEC2C108}" dt="2018-02-06T18:05:58.808" v="418" actId="27636"/>
        <pc:sldMkLst>
          <pc:docMk/>
          <pc:sldMk cId="3641928943" sldId="343"/>
        </pc:sldMkLst>
        <pc:spChg chg="mod">
          <ac:chgData name="Jim Gerland" userId="fd742393e6768537" providerId="LiveId" clId="{66AD9086-1DDC-4FAC-B39A-CAEACEC2C108}" dt="2018-02-06T18:05:58.808" v="418" actId="27636"/>
          <ac:spMkLst>
            <pc:docMk/>
            <pc:sldMk cId="3641928943" sldId="343"/>
            <ac:spMk id="5" creationId="{2338EE2B-F651-4353-B92D-8D36904F1AE7}"/>
          </ac:spMkLst>
        </pc:spChg>
      </pc:sldChg>
      <pc:sldChg chg="modSp add ord">
        <pc:chgData name="Jim Gerland" userId="fd742393e6768537" providerId="LiveId" clId="{66AD9086-1DDC-4FAC-B39A-CAEACEC2C108}" dt="2018-02-06T18:05:54.125" v="416"/>
        <pc:sldMkLst>
          <pc:docMk/>
          <pc:sldMk cId="2634790127" sldId="344"/>
        </pc:sldMkLst>
        <pc:spChg chg="mod">
          <ac:chgData name="Jim Gerland" userId="fd742393e6768537" providerId="LiveId" clId="{66AD9086-1DDC-4FAC-B39A-CAEACEC2C108}" dt="2018-02-06T18:05:44.762" v="414" actId="27636"/>
          <ac:spMkLst>
            <pc:docMk/>
            <pc:sldMk cId="2634790127" sldId="344"/>
            <ac:spMk id="5" creationId="{2338EE2B-F651-4353-B92D-8D36904F1AE7}"/>
          </ac:spMkLst>
        </pc:spChg>
      </pc:sldChg>
      <pc:sldChg chg="addSp delSp modSp add">
        <pc:chgData name="Jim Gerland" userId="fd742393e6768537" providerId="LiveId" clId="{66AD9086-1DDC-4FAC-B39A-CAEACEC2C108}" dt="2018-02-06T18:07:01.112" v="426" actId="14100"/>
        <pc:sldMkLst>
          <pc:docMk/>
          <pc:sldMk cId="1353068276" sldId="345"/>
        </pc:sldMkLst>
        <pc:spChg chg="del mod">
          <ac:chgData name="Jim Gerland" userId="fd742393e6768537" providerId="LiveId" clId="{66AD9086-1DDC-4FAC-B39A-CAEACEC2C108}" dt="2018-02-06T18:06:31.320" v="422"/>
          <ac:spMkLst>
            <pc:docMk/>
            <pc:sldMk cId="1353068276" sldId="345"/>
            <ac:spMk id="5" creationId="{2338EE2B-F651-4353-B92D-8D36904F1AE7}"/>
          </ac:spMkLst>
        </pc:spChg>
        <pc:picChg chg="add mod modCrop">
          <ac:chgData name="Jim Gerland" userId="fd742393e6768537" providerId="LiveId" clId="{66AD9086-1DDC-4FAC-B39A-CAEACEC2C108}" dt="2018-02-06T18:07:01.112" v="426" actId="14100"/>
          <ac:picMkLst>
            <pc:docMk/>
            <pc:sldMk cId="1353068276" sldId="345"/>
            <ac:picMk id="3" creationId="{D7B4D236-5D24-4197-A80F-DFA4235DC3AA}"/>
          </ac:picMkLst>
        </pc:picChg>
      </pc:sldChg>
      <pc:sldChg chg="modSp add">
        <pc:chgData name="Jim Gerland" userId="fd742393e6768537" providerId="LiveId" clId="{66AD9086-1DDC-4FAC-B39A-CAEACEC2C108}" dt="2018-02-06T18:08:08.239" v="443" actId="27636"/>
        <pc:sldMkLst>
          <pc:docMk/>
          <pc:sldMk cId="1248489286" sldId="346"/>
        </pc:sldMkLst>
        <pc:spChg chg="mod">
          <ac:chgData name="Jim Gerland" userId="fd742393e6768537" providerId="LiveId" clId="{66AD9086-1DDC-4FAC-B39A-CAEACEC2C108}" dt="2018-02-06T18:07:42.945" v="436" actId="27636"/>
          <ac:spMkLst>
            <pc:docMk/>
            <pc:sldMk cId="1248489286" sldId="346"/>
            <ac:spMk id="2" creationId="{2DE03ED1-29E6-4A26-A449-378BFD79950B}"/>
          </ac:spMkLst>
        </pc:spChg>
        <pc:spChg chg="mod">
          <ac:chgData name="Jim Gerland" userId="fd742393e6768537" providerId="LiveId" clId="{66AD9086-1DDC-4FAC-B39A-CAEACEC2C108}" dt="2018-02-06T18:08:08.239" v="443" actId="27636"/>
          <ac:spMkLst>
            <pc:docMk/>
            <pc:sldMk cId="1248489286" sldId="346"/>
            <ac:spMk id="3" creationId="{DBB61589-8700-493A-8481-CFA443750CE9}"/>
          </ac:spMkLst>
        </pc:spChg>
      </pc:sldChg>
      <pc:sldChg chg="modSp add">
        <pc:chgData name="Jim Gerland" userId="fd742393e6768537" providerId="LiveId" clId="{66AD9086-1DDC-4FAC-B39A-CAEACEC2C108}" dt="2018-02-06T18:08:16.651" v="445" actId="27636"/>
        <pc:sldMkLst>
          <pc:docMk/>
          <pc:sldMk cId="1857621441" sldId="347"/>
        </pc:sldMkLst>
        <pc:spChg chg="mod">
          <ac:chgData name="Jim Gerland" userId="fd742393e6768537" providerId="LiveId" clId="{66AD9086-1DDC-4FAC-B39A-CAEACEC2C108}" dt="2018-02-06T18:08:16.651" v="445" actId="27636"/>
          <ac:spMkLst>
            <pc:docMk/>
            <pc:sldMk cId="1857621441" sldId="347"/>
            <ac:spMk id="3" creationId="{DBB61589-8700-493A-8481-CFA443750CE9}"/>
          </ac:spMkLst>
        </pc:spChg>
      </pc:sldChg>
      <pc:sldChg chg="modSp add">
        <pc:chgData name="Jim Gerland" userId="fd742393e6768537" providerId="LiveId" clId="{66AD9086-1DDC-4FAC-B39A-CAEACEC2C108}" dt="2018-02-06T18:09:09.371" v="467" actId="27636"/>
        <pc:sldMkLst>
          <pc:docMk/>
          <pc:sldMk cId="3954270195" sldId="348"/>
        </pc:sldMkLst>
        <pc:spChg chg="mod">
          <ac:chgData name="Jim Gerland" userId="fd742393e6768537" providerId="LiveId" clId="{66AD9086-1DDC-4FAC-B39A-CAEACEC2C108}" dt="2018-02-06T18:09:09.371" v="467" actId="27636"/>
          <ac:spMkLst>
            <pc:docMk/>
            <pc:sldMk cId="3954270195" sldId="348"/>
            <ac:spMk id="3" creationId="{DBB61589-8700-493A-8481-CFA443750CE9}"/>
          </ac:spMkLst>
        </pc:spChg>
      </pc:sldChg>
      <pc:sldChg chg="addSp delSp modSp add">
        <pc:chgData name="Jim Gerland" userId="fd742393e6768537" providerId="LiveId" clId="{66AD9086-1DDC-4FAC-B39A-CAEACEC2C108}" dt="2018-02-06T18:09:54.379" v="475" actId="14100"/>
        <pc:sldMkLst>
          <pc:docMk/>
          <pc:sldMk cId="2840575939" sldId="349"/>
        </pc:sldMkLst>
        <pc:spChg chg="del mod">
          <ac:chgData name="Jim Gerland" userId="fd742393e6768537" providerId="LiveId" clId="{66AD9086-1DDC-4FAC-B39A-CAEACEC2C108}" dt="2018-02-06T18:09:28.116" v="471"/>
          <ac:spMkLst>
            <pc:docMk/>
            <pc:sldMk cId="2840575939" sldId="349"/>
            <ac:spMk id="3" creationId="{DBB61589-8700-493A-8481-CFA443750CE9}"/>
          </ac:spMkLst>
        </pc:spChg>
        <pc:picChg chg="add mod modCrop">
          <ac:chgData name="Jim Gerland" userId="fd742393e6768537" providerId="LiveId" clId="{66AD9086-1DDC-4FAC-B39A-CAEACEC2C108}" dt="2018-02-06T18:09:54.379" v="475" actId="14100"/>
          <ac:picMkLst>
            <pc:docMk/>
            <pc:sldMk cId="2840575939" sldId="349"/>
            <ac:picMk id="4" creationId="{E03FF0A2-E847-48CC-B227-6CE31B7DD5BC}"/>
          </ac:picMkLst>
        </pc:picChg>
      </pc:sldChg>
      <pc:sldChg chg="addSp delSp modSp add">
        <pc:chgData name="Jim Gerland" userId="fd742393e6768537" providerId="LiveId" clId="{66AD9086-1DDC-4FAC-B39A-CAEACEC2C108}" dt="2018-02-06T18:11:52.235" v="515" actId="27636"/>
        <pc:sldMkLst>
          <pc:docMk/>
          <pc:sldMk cId="648274058" sldId="350"/>
        </pc:sldMkLst>
        <pc:spChg chg="add mod">
          <ac:chgData name="Jim Gerland" userId="fd742393e6768537" providerId="LiveId" clId="{66AD9086-1DDC-4FAC-B39A-CAEACEC2C108}" dt="2018-02-06T18:11:52.235" v="515" actId="27636"/>
          <ac:spMkLst>
            <pc:docMk/>
            <pc:sldMk cId="648274058" sldId="350"/>
            <ac:spMk id="5" creationId="{F0502BB3-A034-4C8A-93BD-7909543C21BB}"/>
          </ac:spMkLst>
        </pc:spChg>
        <pc:picChg chg="del">
          <ac:chgData name="Jim Gerland" userId="fd742393e6768537" providerId="LiveId" clId="{66AD9086-1DDC-4FAC-B39A-CAEACEC2C108}" dt="2018-02-06T18:10:34.237" v="483" actId="478"/>
          <ac:picMkLst>
            <pc:docMk/>
            <pc:sldMk cId="648274058" sldId="350"/>
            <ac:picMk id="4" creationId="{E03FF0A2-E847-48CC-B227-6CE31B7DD5BC}"/>
          </ac:picMkLst>
        </pc:picChg>
      </pc:sldChg>
      <pc:sldChg chg="addSp delSp modSp add del mod">
        <pc:chgData name="Jim Gerland" userId="fd742393e6768537" providerId="LiveId" clId="{66AD9086-1DDC-4FAC-B39A-CAEACEC2C108}" dt="2018-02-06T18:10:28.242" v="481"/>
        <pc:sldMkLst>
          <pc:docMk/>
          <pc:sldMk cId="3223967718" sldId="350"/>
        </pc:sldMkLst>
        <pc:spChg chg="add mod">
          <ac:chgData name="Jim Gerland" userId="fd742393e6768537" providerId="LiveId" clId="{66AD9086-1DDC-4FAC-B39A-CAEACEC2C108}" dt="2018-02-06T18:10:12.007" v="477" actId="478"/>
          <ac:spMkLst>
            <pc:docMk/>
            <pc:sldMk cId="3223967718" sldId="350"/>
            <ac:spMk id="5" creationId="{280156DF-D095-4D93-A66D-DCC68291BC0D}"/>
          </ac:spMkLst>
        </pc:spChg>
        <pc:spChg chg="add">
          <ac:chgData name="Jim Gerland" userId="fd742393e6768537" providerId="LiveId" clId="{66AD9086-1DDC-4FAC-B39A-CAEACEC2C108}" dt="2018-02-06T18:10:18.451" v="478"/>
          <ac:spMkLst>
            <pc:docMk/>
            <pc:sldMk cId="3223967718" sldId="350"/>
            <ac:spMk id="6" creationId="{38FBBA34-80D0-4E83-B17A-9A0FC7AB4351}"/>
          </ac:spMkLst>
        </pc:spChg>
        <pc:spChg chg="add">
          <ac:chgData name="Jim Gerland" userId="fd742393e6768537" providerId="LiveId" clId="{66AD9086-1DDC-4FAC-B39A-CAEACEC2C108}" dt="2018-02-06T18:10:18.451" v="478"/>
          <ac:spMkLst>
            <pc:docMk/>
            <pc:sldMk cId="3223967718" sldId="350"/>
            <ac:spMk id="8" creationId="{10EC21C0-6FFA-4336-AA86-4AED9C6A9BF8}"/>
          </ac:spMkLst>
        </pc:spChg>
        <pc:graphicFrameChg chg="add mod">
          <ac:chgData name="Jim Gerland" userId="fd742393e6768537" providerId="LiveId" clId="{66AD9086-1DDC-4FAC-B39A-CAEACEC2C108}" dt="2018-02-06T18:10:28.242" v="481"/>
          <ac:graphicFrameMkLst>
            <pc:docMk/>
            <pc:sldMk cId="3223967718" sldId="350"/>
            <ac:graphicFrameMk id="7" creationId="{91761053-DD43-4C71-93A5-8A239613847B}"/>
          </ac:graphicFrameMkLst>
        </pc:graphicFrameChg>
        <pc:picChg chg="del">
          <ac:chgData name="Jim Gerland" userId="fd742393e6768537" providerId="LiveId" clId="{66AD9086-1DDC-4FAC-B39A-CAEACEC2C108}" dt="2018-02-06T18:10:12.007" v="477" actId="478"/>
          <ac:picMkLst>
            <pc:docMk/>
            <pc:sldMk cId="3223967718" sldId="350"/>
            <ac:picMk id="4" creationId="{E03FF0A2-E847-48CC-B227-6CE31B7DD5BC}"/>
          </ac:picMkLst>
        </pc:picChg>
      </pc:sldChg>
      <pc:sldChg chg="modSp add">
        <pc:chgData name="Jim Gerland" userId="fd742393e6768537" providerId="LiveId" clId="{66AD9086-1DDC-4FAC-B39A-CAEACEC2C108}" dt="2018-02-06T18:11:21.898" v="510" actId="27636"/>
        <pc:sldMkLst>
          <pc:docMk/>
          <pc:sldMk cId="1938657926" sldId="351"/>
        </pc:sldMkLst>
        <pc:spChg chg="mod">
          <ac:chgData name="Jim Gerland" userId="fd742393e6768537" providerId="LiveId" clId="{66AD9086-1DDC-4FAC-B39A-CAEACEC2C108}" dt="2018-02-06T18:11:21.898" v="510" actId="27636"/>
          <ac:spMkLst>
            <pc:docMk/>
            <pc:sldMk cId="1938657926" sldId="351"/>
            <ac:spMk id="5" creationId="{F0502BB3-A034-4C8A-93BD-7909543C21BB}"/>
          </ac:spMkLst>
        </pc:spChg>
      </pc:sldChg>
      <pc:sldChg chg="modSp add">
        <pc:chgData name="Jim Gerland" userId="fd742393e6768537" providerId="LiveId" clId="{66AD9086-1DDC-4FAC-B39A-CAEACEC2C108}" dt="2018-02-06T18:12:26.460" v="522" actId="6549"/>
        <pc:sldMkLst>
          <pc:docMk/>
          <pc:sldMk cId="839817291" sldId="352"/>
        </pc:sldMkLst>
        <pc:spChg chg="mod">
          <ac:chgData name="Jim Gerland" userId="fd742393e6768537" providerId="LiveId" clId="{66AD9086-1DDC-4FAC-B39A-CAEACEC2C108}" dt="2018-02-06T18:12:26.460" v="522" actId="6549"/>
          <ac:spMkLst>
            <pc:docMk/>
            <pc:sldMk cId="839817291" sldId="352"/>
            <ac:spMk id="5" creationId="{F0502BB3-A034-4C8A-93BD-7909543C21BB}"/>
          </ac:spMkLst>
        </pc:spChg>
      </pc:sldChg>
      <pc:sldChg chg="addSp delSp modSp add">
        <pc:chgData name="Jim Gerland" userId="fd742393e6768537" providerId="LiveId" clId="{66AD9086-1DDC-4FAC-B39A-CAEACEC2C108}" dt="2018-02-06T18:13:01.166" v="527" actId="14100"/>
        <pc:sldMkLst>
          <pc:docMk/>
          <pc:sldMk cId="715655200" sldId="353"/>
        </pc:sldMkLst>
        <pc:spChg chg="del">
          <ac:chgData name="Jim Gerland" userId="fd742393e6768537" providerId="LiveId" clId="{66AD9086-1DDC-4FAC-B39A-CAEACEC2C108}" dt="2018-02-06T18:12:38.174" v="523"/>
          <ac:spMkLst>
            <pc:docMk/>
            <pc:sldMk cId="715655200" sldId="353"/>
            <ac:spMk id="5" creationId="{F0502BB3-A034-4C8A-93BD-7909543C21BB}"/>
          </ac:spMkLst>
        </pc:spChg>
        <pc:picChg chg="add mod modCrop">
          <ac:chgData name="Jim Gerland" userId="fd742393e6768537" providerId="LiveId" clId="{66AD9086-1DDC-4FAC-B39A-CAEACEC2C108}" dt="2018-02-06T18:13:01.166" v="527" actId="14100"/>
          <ac:picMkLst>
            <pc:docMk/>
            <pc:sldMk cId="715655200" sldId="353"/>
            <ac:picMk id="3" creationId="{30AEDD09-DCC1-46E9-9ABD-D4FC2668A730}"/>
          </ac:picMkLst>
        </pc:picChg>
      </pc:sldChg>
      <pc:sldChg chg="modSp add">
        <pc:chgData name="Jim Gerland" userId="fd742393e6768537" providerId="LiveId" clId="{66AD9086-1DDC-4FAC-B39A-CAEACEC2C108}" dt="2018-02-06T18:16:34.413" v="548" actId="20577"/>
        <pc:sldMkLst>
          <pc:docMk/>
          <pc:sldMk cId="8252658" sldId="354"/>
        </pc:sldMkLst>
        <pc:spChg chg="mod">
          <ac:chgData name="Jim Gerland" userId="fd742393e6768537" providerId="LiveId" clId="{66AD9086-1DDC-4FAC-B39A-CAEACEC2C108}" dt="2018-02-06T18:15:27.566" v="536" actId="20577"/>
          <ac:spMkLst>
            <pc:docMk/>
            <pc:sldMk cId="8252658" sldId="354"/>
            <ac:spMk id="2" creationId="{FB332FE5-B1DE-4C93-B292-0974563911B8}"/>
          </ac:spMkLst>
        </pc:spChg>
        <pc:spChg chg="mod">
          <ac:chgData name="Jim Gerland" userId="fd742393e6768537" providerId="LiveId" clId="{66AD9086-1DDC-4FAC-B39A-CAEACEC2C108}" dt="2018-02-06T18:16:34.413" v="548" actId="20577"/>
          <ac:spMkLst>
            <pc:docMk/>
            <pc:sldMk cId="8252658" sldId="354"/>
            <ac:spMk id="3" creationId="{EDE76AFF-592D-463B-8F54-766101A807E3}"/>
          </ac:spMkLst>
        </pc:spChg>
      </pc:sldChg>
      <pc:sldChg chg="modSp add">
        <pc:chgData name="Jim Gerland" userId="fd742393e6768537" providerId="LiveId" clId="{66AD9086-1DDC-4FAC-B39A-CAEACEC2C108}" dt="2018-02-06T18:15:51.169" v="545" actId="27636"/>
        <pc:sldMkLst>
          <pc:docMk/>
          <pc:sldMk cId="1064584186" sldId="355"/>
        </pc:sldMkLst>
        <pc:spChg chg="mod">
          <ac:chgData name="Jim Gerland" userId="fd742393e6768537" providerId="LiveId" clId="{66AD9086-1DDC-4FAC-B39A-CAEACEC2C108}" dt="2018-02-06T18:15:51.169" v="545" actId="27636"/>
          <ac:spMkLst>
            <pc:docMk/>
            <pc:sldMk cId="1064584186" sldId="355"/>
            <ac:spMk id="3" creationId="{EDE76AFF-592D-463B-8F54-766101A807E3}"/>
          </ac:spMkLst>
        </pc:spChg>
      </pc:sldChg>
      <pc:sldChg chg="addSp delSp modSp add">
        <pc:chgData name="Jim Gerland" userId="fd742393e6768537" providerId="LiveId" clId="{66AD9086-1DDC-4FAC-B39A-CAEACEC2C108}" dt="2018-02-06T18:17:11.108" v="556" actId="14100"/>
        <pc:sldMkLst>
          <pc:docMk/>
          <pc:sldMk cId="263984047" sldId="356"/>
        </pc:sldMkLst>
        <pc:spChg chg="del mod">
          <ac:chgData name="Jim Gerland" userId="fd742393e6768537" providerId="LiveId" clId="{66AD9086-1DDC-4FAC-B39A-CAEACEC2C108}" dt="2018-02-06T18:16:50.906" v="552"/>
          <ac:spMkLst>
            <pc:docMk/>
            <pc:sldMk cId="263984047" sldId="356"/>
            <ac:spMk id="3" creationId="{EDE76AFF-592D-463B-8F54-766101A807E3}"/>
          </ac:spMkLst>
        </pc:spChg>
        <pc:picChg chg="add mod modCrop">
          <ac:chgData name="Jim Gerland" userId="fd742393e6768537" providerId="LiveId" clId="{66AD9086-1DDC-4FAC-B39A-CAEACEC2C108}" dt="2018-02-06T18:17:11.108" v="556" actId="14100"/>
          <ac:picMkLst>
            <pc:docMk/>
            <pc:sldMk cId="263984047" sldId="356"/>
            <ac:picMk id="4" creationId="{5D65239E-24D1-4CA6-8555-5182253EA932}"/>
          </ac:picMkLst>
        </pc:picChg>
      </pc:sldChg>
      <pc:sldChg chg="modSp add">
        <pc:chgData name="Jim Gerland" userId="fd742393e6768537" providerId="LiveId" clId="{66AD9086-1DDC-4FAC-B39A-CAEACEC2C108}" dt="2018-02-06T18:18:09.446" v="561" actId="12"/>
        <pc:sldMkLst>
          <pc:docMk/>
          <pc:sldMk cId="1751499516" sldId="357"/>
        </pc:sldMkLst>
        <pc:spChg chg="mod">
          <ac:chgData name="Jim Gerland" userId="fd742393e6768537" providerId="LiveId" clId="{66AD9086-1DDC-4FAC-B39A-CAEACEC2C108}" dt="2018-02-06T18:18:09.446" v="561" actId="12"/>
          <ac:spMkLst>
            <pc:docMk/>
            <pc:sldMk cId="1751499516" sldId="357"/>
            <ac:spMk id="3" creationId="{EDE76AFF-592D-463B-8F54-766101A807E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1E3ACCA-030B-40FC-BCFE-7E5F06FE5E15}"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2444690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E3ACCA-030B-40FC-BCFE-7E5F06FE5E15}"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4055873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E3ACCA-030B-40FC-BCFE-7E5F06FE5E15}"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996232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995990" cy="893832"/>
          </a:xfrm>
        </p:spPr>
        <p:txBody>
          <a:bodyPr/>
          <a:lstStyle/>
          <a:p>
            <a:r>
              <a:rPr lang="en-US" dirty="0"/>
              <a:t>Click to edit Master title style</a:t>
            </a:r>
          </a:p>
        </p:txBody>
      </p:sp>
      <p:sp>
        <p:nvSpPr>
          <p:cNvPr id="3" name="Content Placeholder 2"/>
          <p:cNvSpPr>
            <a:spLocks noGrp="1"/>
          </p:cNvSpPr>
          <p:nvPr>
            <p:ph idx="1"/>
          </p:nvPr>
        </p:nvSpPr>
        <p:spPr>
          <a:xfrm>
            <a:off x="838199" y="1431235"/>
            <a:ext cx="10995991" cy="474572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E3ACCA-030B-40FC-BCFE-7E5F06FE5E15}"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1846690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1E3ACCA-030B-40FC-BCFE-7E5F06FE5E15}"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720999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1E3ACCA-030B-40FC-BCFE-7E5F06FE5E15}"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2664217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1E3ACCA-030B-40FC-BCFE-7E5F06FE5E15}" type="datetimeFigureOut">
              <a:rPr lang="en-US" smtClean="0"/>
              <a:t>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1955233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E3ACCA-030B-40FC-BCFE-7E5F06FE5E15}" type="datetimeFigureOut">
              <a:rPr lang="en-US" smtClean="0"/>
              <a:t>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1423545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E3ACCA-030B-40FC-BCFE-7E5F06FE5E15}" type="datetimeFigureOut">
              <a:rPr lang="en-US" smtClean="0"/>
              <a:t>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3316662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1E3ACCA-030B-40FC-BCFE-7E5F06FE5E15}"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3163627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1E3ACCA-030B-40FC-BCFE-7E5F06FE5E15}"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D4444A-7FD4-4676-AD5C-133A1F3249CE}" type="slidenum">
              <a:rPr lang="en-US" smtClean="0"/>
              <a:t>‹#›</a:t>
            </a:fld>
            <a:endParaRPr lang="en-US"/>
          </a:p>
        </p:txBody>
      </p:sp>
    </p:spTree>
    <p:extLst>
      <p:ext uri="{BB962C8B-B14F-4D97-AF65-F5344CB8AC3E}">
        <p14:creationId xmlns:p14="http://schemas.microsoft.com/office/powerpoint/2010/main" val="2535216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E3ACCA-030B-40FC-BCFE-7E5F06FE5E15}" type="datetimeFigureOut">
              <a:rPr lang="en-US" smtClean="0"/>
              <a:t>2/6/2018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D4444A-7FD4-4676-AD5C-133A1F3249CE}" type="slidenum">
              <a:rPr lang="en-US" smtClean="0"/>
              <a:t>‹#›</a:t>
            </a:fld>
            <a:endParaRPr lang="en-US"/>
          </a:p>
        </p:txBody>
      </p:sp>
    </p:spTree>
    <p:extLst>
      <p:ext uri="{BB962C8B-B14F-4D97-AF65-F5344CB8AC3E}">
        <p14:creationId xmlns:p14="http://schemas.microsoft.com/office/powerpoint/2010/main" val="828413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racle.com/technetwork/java/javase/download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murach.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81635" y="349623"/>
            <a:ext cx="10228729" cy="3442447"/>
          </a:xfrm>
        </p:spPr>
        <p:txBody>
          <a:bodyPr>
            <a:normAutofit/>
          </a:bodyPr>
          <a:lstStyle/>
          <a:p>
            <a:r>
              <a:rPr lang="en-US" dirty="0"/>
              <a:t/>
            </a:r>
            <a:br>
              <a:rPr lang="en-US" dirty="0"/>
            </a:br>
            <a:r>
              <a:rPr lang="en-US" sz="4900" dirty="0" err="1"/>
              <a:t>Murach's</a:t>
            </a:r>
            <a:r>
              <a:rPr lang="en-US" sz="4900" dirty="0"/>
              <a:t/>
            </a:r>
            <a:br>
              <a:rPr lang="en-US" sz="4900" dirty="0"/>
            </a:br>
            <a:r>
              <a:rPr lang="en-US" sz="4900" dirty="0"/>
              <a:t>Java Programming With Eclipse</a:t>
            </a:r>
            <a:br>
              <a:rPr lang="en-US" sz="4900" dirty="0"/>
            </a:br>
            <a:r>
              <a:rPr lang="en-US" sz="4900" dirty="0" smtClean="0"/>
              <a:t>Appendix A: How to setup Mac OS X</a:t>
            </a:r>
            <a:endParaRPr lang="en-US" sz="5400" dirty="0"/>
          </a:p>
        </p:txBody>
      </p:sp>
      <p:sp>
        <p:nvSpPr>
          <p:cNvPr id="3" name="Subtitle 2"/>
          <p:cNvSpPr>
            <a:spLocks noGrp="1"/>
          </p:cNvSpPr>
          <p:nvPr>
            <p:ph type="subTitle" idx="1"/>
          </p:nvPr>
        </p:nvSpPr>
        <p:spPr>
          <a:xfrm>
            <a:off x="1524000" y="4328179"/>
            <a:ext cx="9144000" cy="1655762"/>
          </a:xfrm>
        </p:spPr>
        <p:txBody>
          <a:bodyPr>
            <a:normAutofit lnSpcReduction="10000"/>
          </a:bodyPr>
          <a:lstStyle/>
          <a:p>
            <a:r>
              <a:rPr lang="en-US" dirty="0"/>
              <a:t>Object-oriented Programming</a:t>
            </a:r>
            <a:br>
              <a:rPr lang="en-US" dirty="0"/>
            </a:br>
            <a:r>
              <a:rPr lang="en-US" dirty="0"/>
              <a:t>CIS425 </a:t>
            </a:r>
            <a:br>
              <a:rPr lang="en-US" dirty="0"/>
            </a:br>
            <a:r>
              <a:rPr lang="en-US" dirty="0"/>
              <a:t>Slides by</a:t>
            </a:r>
            <a:br>
              <a:rPr lang="en-US" dirty="0"/>
            </a:br>
            <a:r>
              <a:rPr lang="en-US" dirty="0"/>
              <a:t>Jim Gerland</a:t>
            </a:r>
            <a:br>
              <a:rPr lang="en-US" dirty="0"/>
            </a:br>
            <a:r>
              <a:rPr lang="en-US" dirty="0"/>
              <a:t>Instructor</a:t>
            </a:r>
          </a:p>
        </p:txBody>
      </p:sp>
    </p:spTree>
    <p:extLst>
      <p:ext uri="{BB962C8B-B14F-4D97-AF65-F5344CB8AC3E}">
        <p14:creationId xmlns:p14="http://schemas.microsoft.com/office/powerpoint/2010/main" val="1606148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How to </a:t>
            </a:r>
            <a:r>
              <a:rPr lang="en-US" sz="3200" dirty="0"/>
              <a:t>install the </a:t>
            </a:r>
            <a:r>
              <a:rPr lang="en-US" sz="3200" dirty="0" smtClean="0"/>
              <a:t>JDK</a:t>
            </a:r>
            <a:endParaRPr lang="en-US" sz="3200"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smtClean="0"/>
              <a:t>The steps below show </a:t>
            </a:r>
            <a:r>
              <a:rPr lang="en-US" dirty="0"/>
              <a:t>how to install the Java Development Kit (JDK) for Java 8. The code in this book has been tested against Java 8. However, Java is back- wards compatible. As a result, the code in this book should work equally well with later versions of </a:t>
            </a:r>
            <a:r>
              <a:rPr lang="en-US" dirty="0" smtClean="0"/>
              <a:t>Java.</a:t>
            </a:r>
          </a:p>
          <a:p>
            <a:pPr marL="0" indent="0">
              <a:buNone/>
            </a:pPr>
            <a:r>
              <a:rPr lang="en-US" dirty="0"/>
              <a:t>The URL for the JDK download: </a:t>
            </a:r>
            <a:r>
              <a:rPr lang="en-US" dirty="0">
                <a:hlinkClick r:id="rId2"/>
              </a:rPr>
              <a:t>http://</a:t>
            </a:r>
            <a:r>
              <a:rPr lang="en-US" dirty="0" smtClean="0">
                <a:hlinkClick r:id="rId2"/>
              </a:rPr>
              <a:t>www.oracle.com/technetwork/java/javase/downloads</a:t>
            </a:r>
            <a:endParaRPr lang="en-US" dirty="0" smtClean="0"/>
          </a:p>
          <a:p>
            <a:pPr marL="0" indent="0">
              <a:buNone/>
            </a:pPr>
            <a:r>
              <a:rPr lang="en-US" b="1" dirty="0" smtClean="0"/>
              <a:t>Procedure</a:t>
            </a:r>
            <a:endParaRPr lang="en-US" b="1" dirty="0"/>
          </a:p>
          <a:p>
            <a:pPr marL="514350" indent="-514350">
              <a:buFont typeface="+mj-lt"/>
              <a:buAutoNum type="arabicPeriod"/>
            </a:pPr>
            <a:r>
              <a:rPr lang="en-US" dirty="0" smtClean="0"/>
              <a:t>Go </a:t>
            </a:r>
            <a:r>
              <a:rPr lang="en-US" dirty="0"/>
              <a:t>to the download page for Java SE. If necessary, you can search the Internet to find this page.</a:t>
            </a:r>
          </a:p>
          <a:p>
            <a:pPr marL="514350" indent="-514350">
              <a:buFont typeface="+mj-lt"/>
              <a:buAutoNum type="arabicPeriod"/>
            </a:pPr>
            <a:r>
              <a:rPr lang="en-US" dirty="0" smtClean="0"/>
              <a:t>Click </a:t>
            </a:r>
            <a:r>
              <a:rPr lang="en-US" dirty="0"/>
              <a:t>the Download button for Java. This button should have a label under it that says something like Java Platform (JDK) 8u45.</a:t>
            </a:r>
          </a:p>
          <a:p>
            <a:pPr marL="514350" indent="-514350">
              <a:buFont typeface="+mj-lt"/>
              <a:buAutoNum type="arabicPeriod"/>
            </a:pPr>
            <a:r>
              <a:rPr lang="en-US" dirty="0" smtClean="0"/>
              <a:t>Follow </a:t>
            </a:r>
            <a:r>
              <a:rPr lang="en-US" dirty="0"/>
              <a:t>the instructions for downloading the installer program for your operating system.</a:t>
            </a:r>
          </a:p>
          <a:p>
            <a:pPr marL="514350" indent="-514350">
              <a:buFont typeface="+mj-lt"/>
              <a:buAutoNum type="arabicPeriod"/>
            </a:pPr>
            <a:r>
              <a:rPr lang="en-US" dirty="0" smtClean="0"/>
              <a:t>Save </a:t>
            </a:r>
            <a:r>
              <a:rPr lang="en-US" dirty="0"/>
              <a:t>the installer program to your hard disk.</a:t>
            </a:r>
          </a:p>
          <a:p>
            <a:pPr marL="514350" indent="-514350">
              <a:buFont typeface="+mj-lt"/>
              <a:buAutoNum type="arabicPeriod"/>
            </a:pPr>
            <a:r>
              <a:rPr lang="en-US" dirty="0" smtClean="0"/>
              <a:t>Run </a:t>
            </a:r>
            <a:r>
              <a:rPr lang="en-US" dirty="0"/>
              <a:t>the installer program by double-clicking on it.</a:t>
            </a:r>
          </a:p>
          <a:p>
            <a:pPr marL="514350" indent="-514350">
              <a:buFont typeface="+mj-lt"/>
              <a:buAutoNum type="arabicPeriod"/>
            </a:pPr>
            <a:r>
              <a:rPr lang="en-US" dirty="0" smtClean="0"/>
              <a:t>Respond </a:t>
            </a:r>
            <a:r>
              <a:rPr lang="en-US" dirty="0"/>
              <a:t>to the resulting dialog boxes. When you’re prompted for the JDK folder, use the default folder.</a:t>
            </a:r>
          </a:p>
          <a:p>
            <a:pPr marL="0" indent="0">
              <a:buNone/>
            </a:pPr>
            <a:r>
              <a:rPr lang="en-US" dirty="0" smtClean="0"/>
              <a:t/>
            </a:r>
            <a:br>
              <a:rPr lang="en-US" dirty="0" smtClean="0"/>
            </a:br>
            <a:r>
              <a:rPr lang="en-US" b="1" dirty="0" smtClean="0"/>
              <a:t>The </a:t>
            </a:r>
            <a:r>
              <a:rPr lang="en-US" b="1" dirty="0"/>
              <a:t>default JDK folder for Java 8, update </a:t>
            </a:r>
            <a:r>
              <a:rPr lang="en-US" b="1" dirty="0" smtClean="0"/>
              <a:t>45: </a:t>
            </a:r>
            <a:r>
              <a:rPr lang="en-US" dirty="0"/>
              <a:t>/</a:t>
            </a:r>
            <a:r>
              <a:rPr lang="en-US" dirty="0" smtClean="0"/>
              <a:t>Library/Java/</a:t>
            </a:r>
            <a:r>
              <a:rPr lang="en-US" dirty="0" err="1" smtClean="0"/>
              <a:t>JavaVirtualMachines</a:t>
            </a:r>
            <a:r>
              <a:rPr lang="en-US" dirty="0" smtClean="0"/>
              <a:t>/jdk1.8.0_45</a:t>
            </a:r>
          </a:p>
          <a:p>
            <a:pPr marL="0" indent="0">
              <a:buNone/>
            </a:pPr>
            <a:r>
              <a:rPr lang="en-US" dirty="0" smtClean="0"/>
              <a:t>Notes: For </a:t>
            </a:r>
            <a:r>
              <a:rPr lang="en-US" dirty="0"/>
              <a:t>more information about installing the JDK, you can refer to the Oracle website.</a:t>
            </a:r>
            <a:endParaRPr lang="en-US" dirty="0"/>
          </a:p>
        </p:txBody>
      </p:sp>
    </p:spTree>
    <p:extLst>
      <p:ext uri="{BB962C8B-B14F-4D97-AF65-F5344CB8AC3E}">
        <p14:creationId xmlns:p14="http://schemas.microsoft.com/office/powerpoint/2010/main" val="36323779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How to install </a:t>
            </a:r>
            <a:r>
              <a:rPr lang="en-US" dirty="0" smtClean="0"/>
              <a:t>Eclipse</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The </a:t>
            </a:r>
            <a:r>
              <a:rPr lang="en-US" dirty="0"/>
              <a:t>steps below </a:t>
            </a:r>
            <a:r>
              <a:rPr lang="en-US" dirty="0" smtClean="0"/>
              <a:t>show how </a:t>
            </a:r>
            <a:r>
              <a:rPr lang="en-US" dirty="0"/>
              <a:t>to download and install the Eclipse IDE. Unlike most programs, Eclipse doesn’t use an installer program. As a result, you can install Eclipse by unzipping its tar.gz file anywhere you want on your hard drive. Once you’ve unzipped the tar.gz file for Eclipse, we recommend adding the Eclipse program to the Dock. This makes it easy to start Eclipse.</a:t>
            </a:r>
          </a:p>
          <a:p>
            <a:pPr marL="0" indent="0">
              <a:buNone/>
            </a:pPr>
            <a:r>
              <a:rPr lang="en-US" b="1" dirty="0" smtClean="0"/>
              <a:t>Procedure</a:t>
            </a:r>
            <a:endParaRPr lang="en-US" b="1" dirty="0"/>
          </a:p>
          <a:p>
            <a:pPr marL="514350" indent="-514350">
              <a:buFont typeface="+mj-lt"/>
              <a:buAutoNum type="arabicPeriod"/>
            </a:pPr>
            <a:r>
              <a:rPr lang="en-US" dirty="0" smtClean="0"/>
              <a:t>Go </a:t>
            </a:r>
            <a:r>
              <a:rPr lang="en-US" dirty="0"/>
              <a:t>to the download page for Eclipse. If necessary, you can search the Internet to find this page.</a:t>
            </a:r>
          </a:p>
          <a:p>
            <a:pPr marL="514350" indent="-514350">
              <a:buFont typeface="+mj-lt"/>
              <a:buAutoNum type="arabicPeriod"/>
            </a:pPr>
            <a:r>
              <a:rPr lang="en-US" dirty="0" smtClean="0"/>
              <a:t>Find </a:t>
            </a:r>
            <a:r>
              <a:rPr lang="en-US" dirty="0"/>
              <a:t>the “Eclipse IDE for Java Developers” download.</a:t>
            </a:r>
          </a:p>
          <a:p>
            <a:pPr marL="514350" indent="-514350">
              <a:buFont typeface="+mj-lt"/>
              <a:buAutoNum type="arabicPeriod"/>
            </a:pPr>
            <a:r>
              <a:rPr lang="en-US" dirty="0"/>
              <a:t>Download the tar.gz file for your operating system. This version must match the version of the JDK that you downloaded in the previous figure. For example, if you’re using a 64-bit version of the JDK, you must use a 64-bit version of Eclipse.</a:t>
            </a:r>
          </a:p>
          <a:p>
            <a:pPr marL="514350" indent="-514350">
              <a:buFont typeface="+mj-lt"/>
              <a:buAutoNum type="arabicPeriod"/>
            </a:pPr>
            <a:r>
              <a:rPr lang="en-US" dirty="0" smtClean="0"/>
              <a:t>When </a:t>
            </a:r>
            <a:r>
              <a:rPr lang="en-US" dirty="0"/>
              <a:t>the download has finished, use the Finder to move the tar.gz file to a suitable location on your hard disk. Then, double-click on the tar.gz file to unzip it. This should create a folder named eclipse that contains the Eclipse program.</a:t>
            </a:r>
          </a:p>
          <a:p>
            <a:pPr marL="514350" indent="-514350">
              <a:buFont typeface="+mj-lt"/>
              <a:buAutoNum type="arabicPeriod"/>
            </a:pPr>
            <a:r>
              <a:rPr lang="en-US" dirty="0" smtClean="0"/>
              <a:t>Add </a:t>
            </a:r>
            <a:r>
              <a:rPr lang="en-US" dirty="0"/>
              <a:t>the Eclipse program to the Dock. To do that, use the Finder to drag the icon for the Eclipse program from the eclipse folder and drop it on the </a:t>
            </a:r>
            <a:r>
              <a:rPr lang="en-US" dirty="0" err="1"/>
              <a:t>Dock.</a:t>
            </a:r>
            <a:r>
              <a:rPr lang="en-US" b="1" dirty="0" err="1" smtClean="0"/>
              <a:t>Notes</a:t>
            </a:r>
            <a:endParaRPr lang="en-US" b="1" dirty="0"/>
          </a:p>
          <a:p>
            <a:r>
              <a:rPr lang="en-US" dirty="0"/>
              <a:t>For more information about installing Eclipse, you can refer to the Eclipse website.</a:t>
            </a:r>
          </a:p>
          <a:p>
            <a:r>
              <a:rPr lang="en-US" dirty="0"/>
              <a:t>If you get an error when you try to start Eclipse that indicates that Java failed to start, you may have a 32-bit vs. 64-bit mismatch. You may be able to fix this issue by uninstalling all versions of the JDK except the one you installed in the previous figure.</a:t>
            </a:r>
          </a:p>
        </p:txBody>
      </p:sp>
    </p:spTree>
    <p:extLst>
      <p:ext uri="{BB962C8B-B14F-4D97-AF65-F5344CB8AC3E}">
        <p14:creationId xmlns:p14="http://schemas.microsoft.com/office/powerpoint/2010/main" val="3204028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How to install the source code for this </a:t>
            </a:r>
            <a:r>
              <a:rPr lang="en-US" dirty="0" smtClean="0"/>
              <a:t>book</a:t>
            </a:r>
            <a:endParaRPr lang="en-US" dirty="0"/>
          </a:p>
        </p:txBody>
      </p:sp>
      <p:sp>
        <p:nvSpPr>
          <p:cNvPr id="3" name="Content Placeholder 2"/>
          <p:cNvSpPr>
            <a:spLocks noGrp="1"/>
          </p:cNvSpPr>
          <p:nvPr>
            <p:ph idx="1"/>
          </p:nvPr>
        </p:nvSpPr>
        <p:spPr>
          <a:xfrm>
            <a:off x="838199" y="1143000"/>
            <a:ext cx="10995991" cy="5486400"/>
          </a:xfrm>
        </p:spPr>
        <p:txBody>
          <a:bodyPr>
            <a:normAutofit fontScale="40000" lnSpcReduction="20000"/>
          </a:bodyPr>
          <a:lstStyle/>
          <a:p>
            <a:pPr marL="0" indent="0">
              <a:buNone/>
            </a:pPr>
            <a:r>
              <a:rPr lang="en-US" dirty="0" smtClean="0"/>
              <a:t>The steps below show how </a:t>
            </a:r>
            <a:r>
              <a:rPr lang="en-US" dirty="0"/>
              <a:t>to download and install the source code for this book. This includes the source code for the applications that are presented in this book as well as the source code for the starting points and solutions for the exercises that are presented at the end of each chapter.</a:t>
            </a:r>
          </a:p>
          <a:p>
            <a:pPr marL="0" indent="0">
              <a:buNone/>
            </a:pPr>
            <a:r>
              <a:rPr lang="en-US" dirty="0" smtClean="0"/>
              <a:t>When </a:t>
            </a:r>
            <a:r>
              <a:rPr lang="en-US" dirty="0"/>
              <a:t>you finish this procedure, the book applications, exercise starts, and exercise solutions should be in the folders that are shown in this figure. Then, you can review the applications that are presented in this book, and you’ll be ready to do the exercises in this book.</a:t>
            </a:r>
          </a:p>
          <a:p>
            <a:pPr marL="0" indent="0">
              <a:buNone/>
            </a:pPr>
            <a:r>
              <a:rPr lang="en-US" dirty="0" smtClean="0"/>
              <a:t>As </a:t>
            </a:r>
            <a:r>
              <a:rPr lang="en-US" dirty="0"/>
              <a:t>you read this book, you’ll notice that it often instructs you to right-click, which is a common technique on Windows. On a Mac, right-clicking is not enabled by default. Instead, you can use the Ctrl-click instead of the right-click. Or, if you prefer, you can enable right-clicking by editing the system preferences for your mouse. Then, you can follow the instructions in this book more closely.</a:t>
            </a:r>
          </a:p>
          <a:p>
            <a:pPr marL="0" indent="0">
              <a:buNone/>
            </a:pPr>
            <a:r>
              <a:rPr lang="en-US" b="1" dirty="0" smtClean="0"/>
              <a:t>The </a:t>
            </a:r>
            <a:r>
              <a:rPr lang="en-US" b="1" dirty="0"/>
              <a:t>Murach website</a:t>
            </a:r>
            <a:r>
              <a:rPr lang="en-US" b="1" dirty="0" smtClean="0"/>
              <a:t>: </a:t>
            </a:r>
            <a:r>
              <a:rPr lang="en-US" dirty="0" smtClean="0">
                <a:hlinkClick r:id="rId2"/>
              </a:rPr>
              <a:t>www.murach.com</a:t>
            </a:r>
            <a:endParaRPr lang="en-US" dirty="0"/>
          </a:p>
          <a:p>
            <a:pPr marL="0" indent="0">
              <a:buNone/>
            </a:pPr>
            <a:r>
              <a:rPr lang="en-US" b="1" dirty="0"/>
              <a:t>The folders for the book applications and </a:t>
            </a:r>
            <a:r>
              <a:rPr lang="en-US" b="1" dirty="0" smtClean="0"/>
              <a:t>exercises: </a:t>
            </a:r>
            <a:r>
              <a:rPr lang="en-US" dirty="0" smtClean="0">
                <a:latin typeface="Courier New" panose="02070309020205020404" pitchFamily="49" charset="0"/>
                <a:cs typeface="Courier New" panose="02070309020205020404" pitchFamily="49" charset="0"/>
              </a:rPr>
              <a:t>C</a:t>
            </a:r>
            <a:r>
              <a:rPr lang="en-US" dirty="0">
                <a:latin typeface="Courier New" panose="02070309020205020404" pitchFamily="49" charset="0"/>
                <a:cs typeface="Courier New" panose="02070309020205020404" pitchFamily="49" charset="0"/>
              </a:rPr>
              <a:t>:\murach\java_eclipse\book_apps C:\murach\java_eclipse\ex_starts C:\murach\java_eclipse\ex_solutions</a:t>
            </a:r>
          </a:p>
          <a:p>
            <a:pPr marL="0" indent="0">
              <a:buNone/>
            </a:pPr>
            <a:r>
              <a:rPr lang="en-US" b="1" dirty="0"/>
              <a:t>Procedure</a:t>
            </a:r>
          </a:p>
          <a:p>
            <a:pPr marL="514350" indent="-514350">
              <a:buFont typeface="+mj-lt"/>
              <a:buAutoNum type="arabicPeriod"/>
            </a:pPr>
            <a:r>
              <a:rPr lang="en-US" dirty="0" smtClean="0"/>
              <a:t>Go </a:t>
            </a:r>
            <a:r>
              <a:rPr lang="en-US" dirty="0"/>
              <a:t>to www.murach.com. </a:t>
            </a:r>
          </a:p>
          <a:p>
            <a:pPr marL="514350" indent="-514350">
              <a:buFont typeface="+mj-lt"/>
              <a:buAutoNum type="arabicPeriod"/>
            </a:pPr>
            <a:r>
              <a:rPr lang="en-US" dirty="0" smtClean="0"/>
              <a:t>Find </a:t>
            </a:r>
            <a:r>
              <a:rPr lang="en-US" dirty="0"/>
              <a:t>the page for </a:t>
            </a:r>
            <a:r>
              <a:rPr lang="en-US" dirty="0" err="1"/>
              <a:t>Murach’s</a:t>
            </a:r>
            <a:r>
              <a:rPr lang="en-US" dirty="0"/>
              <a:t> Beginning Java with Eclipse. </a:t>
            </a:r>
          </a:p>
          <a:p>
            <a:pPr marL="514350" indent="-514350">
              <a:buFont typeface="+mj-lt"/>
              <a:buAutoNum type="arabicPeriod"/>
            </a:pPr>
            <a:r>
              <a:rPr lang="en-US" dirty="0" smtClean="0"/>
              <a:t>If </a:t>
            </a:r>
            <a:r>
              <a:rPr lang="en-US" dirty="0"/>
              <a:t>necessary, scroll down to the FREE Downloads tab. </a:t>
            </a:r>
          </a:p>
          <a:p>
            <a:pPr marL="514350" indent="-514350">
              <a:buFont typeface="+mj-lt"/>
              <a:buAutoNum type="arabicPeriod"/>
            </a:pPr>
            <a:r>
              <a:rPr lang="en-US" dirty="0" smtClean="0"/>
              <a:t>Click </a:t>
            </a:r>
            <a:r>
              <a:rPr lang="en-US" dirty="0"/>
              <a:t>the FREE Downloads tab.</a:t>
            </a:r>
          </a:p>
          <a:p>
            <a:pPr marL="514350" indent="-514350">
              <a:buFont typeface="+mj-lt"/>
              <a:buAutoNum type="arabicPeriod"/>
            </a:pPr>
            <a:r>
              <a:rPr lang="en-US" dirty="0"/>
              <a:t>Click the Download Now button for the zip file, and respond to the resulting pages and dialog boxes. This should download a zip file named bjwe_allfiles.zip to your hard drive.</a:t>
            </a:r>
          </a:p>
          <a:p>
            <a:pPr marL="514350" indent="-514350">
              <a:buFont typeface="+mj-lt"/>
              <a:buAutoNum type="arabicPeriod"/>
            </a:pPr>
            <a:r>
              <a:rPr lang="en-US" dirty="0" smtClean="0"/>
              <a:t>Use </a:t>
            </a:r>
            <a:r>
              <a:rPr lang="en-US" dirty="0"/>
              <a:t>the Finder to locate the zip file on your hard drive, and double-click on it to unzip it. This creates the </a:t>
            </a:r>
            <a:r>
              <a:rPr lang="en-US" dirty="0" err="1"/>
              <a:t>java_eclipse</a:t>
            </a:r>
            <a:r>
              <a:rPr lang="en-US" dirty="0"/>
              <a:t> folder and its subfolders.</a:t>
            </a:r>
          </a:p>
          <a:p>
            <a:pPr marL="514350" indent="-514350">
              <a:buFont typeface="+mj-lt"/>
              <a:buAutoNum type="arabicPeriod"/>
            </a:pPr>
            <a:r>
              <a:rPr lang="en-US" dirty="0" smtClean="0"/>
              <a:t>If </a:t>
            </a:r>
            <a:r>
              <a:rPr lang="en-US" dirty="0"/>
              <a:t>necessary, use the Finder to create the </a:t>
            </a:r>
            <a:r>
              <a:rPr lang="en-US" dirty="0" err="1"/>
              <a:t>murach</a:t>
            </a:r>
            <a:r>
              <a:rPr lang="en-US" dirty="0"/>
              <a:t> folder directly on your hard drive. 8. Use the Finder to move the </a:t>
            </a:r>
            <a:r>
              <a:rPr lang="en-US" dirty="0" err="1"/>
              <a:t>java_eclipse</a:t>
            </a:r>
            <a:r>
              <a:rPr lang="en-US" dirty="0"/>
              <a:t> folder into the </a:t>
            </a:r>
            <a:r>
              <a:rPr lang="en-US" dirty="0" err="1"/>
              <a:t>murach</a:t>
            </a:r>
            <a:r>
              <a:rPr lang="en-US" dirty="0"/>
              <a:t> folder.</a:t>
            </a:r>
          </a:p>
          <a:p>
            <a:pPr marL="0" indent="0">
              <a:buNone/>
            </a:pPr>
            <a:r>
              <a:rPr lang="en-US" b="1" dirty="0"/>
              <a:t>A note about right-clicking</a:t>
            </a:r>
          </a:p>
          <a:p>
            <a:r>
              <a:rPr lang="en-US" dirty="0" smtClean="0"/>
              <a:t>This </a:t>
            </a:r>
            <a:r>
              <a:rPr lang="en-US" dirty="0"/>
              <a:t>book often instructs you to right-click, because that’s common in Windows. On a Mac, right-clicking is not enabled by default. However, you can enable right- clicking by editing the system preferences for your mouse.</a:t>
            </a:r>
          </a:p>
          <a:p>
            <a:pPr marL="0" indent="0">
              <a:buNone/>
            </a:pPr>
            <a:r>
              <a:rPr lang="en-US" b="1" dirty="0" smtClean="0"/>
              <a:t>Notes </a:t>
            </a:r>
            <a:r>
              <a:rPr lang="en-US" b="1" dirty="0"/>
              <a:t>for other versions of the JDK</a:t>
            </a:r>
          </a:p>
          <a:p>
            <a:r>
              <a:rPr lang="en-US" dirty="0" smtClean="0"/>
              <a:t>This </a:t>
            </a:r>
            <a:r>
              <a:rPr lang="en-US" dirty="0"/>
              <a:t>source code should work with JDK 1.8 (Java 8) or later.</a:t>
            </a:r>
          </a:p>
          <a:p>
            <a:r>
              <a:rPr lang="en-US" dirty="0" smtClean="0"/>
              <a:t>• </a:t>
            </a:r>
            <a:r>
              <a:rPr lang="en-US" dirty="0"/>
              <a:t>If you’re using an earlier version of the JDK, you can still view the source code, but you might need to change the source level version in the project settings, and you won’t be able to compile and run applications that use the features of </a:t>
            </a:r>
            <a:r>
              <a:rPr lang="en-US"/>
              <a:t>Java </a:t>
            </a:r>
            <a:r>
              <a:rPr lang="en-US" smtClean="0"/>
              <a:t>introduced </a:t>
            </a:r>
            <a:r>
              <a:rPr lang="en-US" dirty="0"/>
              <a:t>with later versions of the JDK.</a:t>
            </a:r>
          </a:p>
        </p:txBody>
      </p:sp>
    </p:spTree>
    <p:extLst>
      <p:ext uri="{BB962C8B-B14F-4D97-AF65-F5344CB8AC3E}">
        <p14:creationId xmlns:p14="http://schemas.microsoft.com/office/powerpoint/2010/main" val="1009004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4580</TotalTime>
  <Words>952</Words>
  <Application>Microsoft Office PowerPoint</Application>
  <PresentationFormat>Widescreen</PresentationFormat>
  <Paragraphs>43</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Courier New</vt:lpstr>
      <vt:lpstr>Office Theme</vt:lpstr>
      <vt:lpstr> Murach's Java Programming With Eclipse Appendix A: How to setup Mac OS X</vt:lpstr>
      <vt:lpstr>How to install the JDK</vt:lpstr>
      <vt:lpstr>How to install Eclipse</vt:lpstr>
      <vt:lpstr>How to install the source code for this book</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 Yourself: HTML, CSS, and JavaScript – All in One Chapter 1: Understanding How the Web Works</dc:title>
  <dc:creator>Jim Gerland</dc:creator>
  <cp:lastModifiedBy>Jim Gerland</cp:lastModifiedBy>
  <cp:revision>51</cp:revision>
  <dcterms:created xsi:type="dcterms:W3CDTF">2018-01-17T18:25:49Z</dcterms:created>
  <dcterms:modified xsi:type="dcterms:W3CDTF">2018-02-06T20:55:59Z</dcterms:modified>
</cp:coreProperties>
</file>