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323" r:id="rId2"/>
    <p:sldId id="324" r:id="rId3"/>
    <p:sldId id="35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444" autoAdjust="0"/>
  </p:normalViewPr>
  <p:slideViewPr>
    <p:cSldViewPr>
      <p:cViewPr varScale="1">
        <p:scale>
          <a:sx n="71" d="100"/>
          <a:sy n="71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5.docx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7.docx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39.docx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1.docx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3.docx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5.docx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7.docx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49.docx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1.docx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Document53.docx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java/IandI/abstract.html" TargetMode="External"/><Relationship Id="rId2" Type="http://schemas.openxmlformats.org/officeDocument/2006/relationships/hyperlink" Target="https://docs.oracle.com/javase/tutorial/java/concepts/interfac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Document55.docx"/><Relationship Id="rId4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7023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7301323" imgH="2309103" progId="Word.Document.12">
                  <p:embed/>
                </p:oleObj>
              </mc:Choice>
              <mc:Fallback>
                <p:oleObj name="Document" r:id="rId4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8495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82816"/>
              </p:ext>
            </p:extLst>
          </p:nvPr>
        </p:nvGraphicFramePr>
        <p:xfrm>
          <a:off x="914400" y="1143000"/>
          <a:ext cx="7301323" cy="42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5" imgW="7301323" imgH="4227534" progId="Word.Document.12">
                  <p:embed/>
                </p:oleObj>
              </mc:Choice>
              <mc:Fallback>
                <p:oleObj name="Document" r:id="rId5" imgW="7301323" imgH="4227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227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9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6169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79504"/>
              </p:ext>
            </p:extLst>
          </p:nvPr>
        </p:nvGraphicFramePr>
        <p:xfrm>
          <a:off x="914400" y="1143000"/>
          <a:ext cx="7301323" cy="22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Document" r:id="rId5" imgW="7301323" imgH="2266975" progId="Word.Document.12">
                  <p:embed/>
                </p:oleObj>
              </mc:Choice>
              <mc:Fallback>
                <p:oleObj name="Document" r:id="rId5" imgW="7301323" imgH="2266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2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60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9823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1706"/>
              </p:ext>
            </p:extLst>
          </p:nvPr>
        </p:nvGraphicFramePr>
        <p:xfrm>
          <a:off x="914400" y="1138238"/>
          <a:ext cx="7300912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5" imgW="7301323" imgH="4730186" progId="Word.Document.12">
                  <p:embed/>
                </p:oleObj>
              </mc:Choice>
              <mc:Fallback>
                <p:oleObj name="Document" r:id="rId5" imgW="7301323" imgH="4730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8238"/>
                        <a:ext cx="7300912" cy="472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23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4449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09401"/>
              </p:ext>
            </p:extLst>
          </p:nvPr>
        </p:nvGraphicFramePr>
        <p:xfrm>
          <a:off x="914400" y="1109663"/>
          <a:ext cx="7300912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cument" r:id="rId5" imgW="7301323" imgH="3691756" progId="Word.Document.12">
                  <p:embed/>
                </p:oleObj>
              </mc:Choice>
              <mc:Fallback>
                <p:oleObj name="Document" r:id="rId5" imgW="7301323" imgH="369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9663"/>
                        <a:ext cx="7300912" cy="36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72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823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412303"/>
              </p:ext>
            </p:extLst>
          </p:nvPr>
        </p:nvGraphicFramePr>
        <p:xfrm>
          <a:off x="914400" y="1447800"/>
          <a:ext cx="7300912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Document" r:id="rId5" imgW="7313400" imgH="4388280" progId="Word.Document.12">
                  <p:embed/>
                </p:oleObj>
              </mc:Choice>
              <mc:Fallback>
                <p:oleObj name="Document" r:id="rId5" imgW="7313400" imgH="4388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438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26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57878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3" imgW="7301323" imgH="778102" progId="Word.Document.12">
                  <p:embed/>
                </p:oleObj>
              </mc:Choice>
              <mc:Fallback>
                <p:oleObj name="Document" r:id="rId3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44621"/>
              </p:ext>
            </p:extLst>
          </p:nvPr>
        </p:nvGraphicFramePr>
        <p:xfrm>
          <a:off x="914400" y="1490663"/>
          <a:ext cx="7272338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Document" r:id="rId5" imgW="7313400" imgH="3226898" progId="Word.Document.12">
                  <p:embed/>
                </p:oleObj>
              </mc:Choice>
              <mc:Fallback>
                <p:oleObj name="Document" r:id="rId5" imgW="7313400" imgH="3226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90663"/>
                        <a:ext cx="7272338" cy="319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87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161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21822"/>
              </p:ext>
            </p:extLst>
          </p:nvPr>
        </p:nvGraphicFramePr>
        <p:xfrm>
          <a:off x="914400" y="1143000"/>
          <a:ext cx="73009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" r:id="rId5" imgW="7301323" imgH="1387694" progId="Word.Document.12">
                  <p:embed/>
                </p:oleObj>
              </mc:Choice>
              <mc:Fallback>
                <p:oleObj name="Document" r:id="rId5" imgW="7301323" imgH="1387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05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6715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10793"/>
              </p:ext>
            </p:extLst>
          </p:nvPr>
        </p:nvGraphicFramePr>
        <p:xfrm>
          <a:off x="914400" y="1143000"/>
          <a:ext cx="7301323" cy="325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Document" r:id="rId5" imgW="7301323" imgH="3254276" progId="Word.Document.12">
                  <p:embed/>
                </p:oleObj>
              </mc:Choice>
              <mc:Fallback>
                <p:oleObj name="Document" r:id="rId5" imgW="7301323" imgH="3254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25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2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5720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94904"/>
              </p:ext>
            </p:extLst>
          </p:nvPr>
        </p:nvGraphicFramePr>
        <p:xfrm>
          <a:off x="914400" y="1141493"/>
          <a:ext cx="7301323" cy="167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cument" r:id="rId5" imgW="7301323" imgH="1677907" progId="Word.Document.12">
                  <p:embed/>
                </p:oleObj>
              </mc:Choice>
              <mc:Fallback>
                <p:oleObj name="Document" r:id="rId5" imgW="7301323" imgH="1677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1493"/>
                        <a:ext cx="7301323" cy="167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05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825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2475"/>
              </p:ext>
            </p:extLst>
          </p:nvPr>
        </p:nvGraphicFramePr>
        <p:xfrm>
          <a:off x="914400" y="1143000"/>
          <a:ext cx="7300912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Document" r:id="rId5" imgW="7301323" imgH="4388484" progId="Word.Document.12">
                  <p:embed/>
                </p:oleObj>
              </mc:Choice>
              <mc:Fallback>
                <p:oleObj name="Document" r:id="rId5" imgW="7301323" imgH="43884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38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31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9729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5642"/>
              </p:ext>
            </p:extLst>
          </p:nvPr>
        </p:nvGraphicFramePr>
        <p:xfrm>
          <a:off x="914400" y="1066800"/>
          <a:ext cx="7301323" cy="46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5" imgW="7301323" imgH="4642330" progId="Word.Document.12">
                  <p:embed/>
                </p:oleObj>
              </mc:Choice>
              <mc:Fallback>
                <p:oleObj name="Document" r:id="rId5" imgW="7301323" imgH="4642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64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57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1355"/>
              </p:ext>
            </p:extLst>
          </p:nvPr>
        </p:nvGraphicFramePr>
        <p:xfrm>
          <a:off x="914400" y="685800"/>
          <a:ext cx="7301323" cy="77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Document" r:id="rId3" imgW="7301323" imgH="778102" progId="Word.Document.12">
                  <p:embed/>
                </p:oleObj>
              </mc:Choice>
              <mc:Fallback>
                <p:oleObj name="Document" r:id="rId3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89636"/>
              </p:ext>
            </p:extLst>
          </p:nvPr>
        </p:nvGraphicFramePr>
        <p:xfrm>
          <a:off x="914400" y="1524000"/>
          <a:ext cx="7300912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Document" r:id="rId5" imgW="7301323" imgH="2778629" progId="Word.Document.12">
                  <p:embed/>
                </p:oleObj>
              </mc:Choice>
              <mc:Fallback>
                <p:oleObj name="Document" r:id="rId5" imgW="7301323" imgH="2778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00912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86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05990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747"/>
              </p:ext>
            </p:extLst>
          </p:nvPr>
        </p:nvGraphicFramePr>
        <p:xfrm>
          <a:off x="914400" y="1535113"/>
          <a:ext cx="7300912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5" imgW="7301323" imgH="2427565" progId="Word.Document.12">
                  <p:embed/>
                </p:oleObj>
              </mc:Choice>
              <mc:Fallback>
                <p:oleObj name="Document" r:id="rId5" imgW="7301323" imgH="2427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535113"/>
                        <a:ext cx="7300912" cy="242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3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5994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067908"/>
              </p:ext>
            </p:extLst>
          </p:nvPr>
        </p:nvGraphicFramePr>
        <p:xfrm>
          <a:off x="914400" y="1143000"/>
          <a:ext cx="730091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Document" r:id="rId5" imgW="7301323" imgH="4039220" progId="Word.Document.12">
                  <p:embed/>
                </p:oleObj>
              </mc:Choice>
              <mc:Fallback>
                <p:oleObj name="Document" r:id="rId5" imgW="7301323" imgH="4039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28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32164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483995"/>
              </p:ext>
            </p:extLst>
          </p:nvPr>
        </p:nvGraphicFramePr>
        <p:xfrm>
          <a:off x="914400" y="1484313"/>
          <a:ext cx="7300912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Document" r:id="rId5" imgW="7301323" imgH="3697877" progId="Word.Document.12">
                  <p:embed/>
                </p:oleObj>
              </mc:Choice>
              <mc:Fallback>
                <p:oleObj name="Document" r:id="rId5" imgW="7301323" imgH="3697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84313"/>
                        <a:ext cx="7300912" cy="369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076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57036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33764"/>
              </p:ext>
            </p:extLst>
          </p:nvPr>
        </p:nvGraphicFramePr>
        <p:xfrm>
          <a:off x="914400" y="1177925"/>
          <a:ext cx="73009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Document" r:id="rId5" imgW="7301323" imgH="2480134" progId="Word.Document.12">
                  <p:embed/>
                </p:oleObj>
              </mc:Choice>
              <mc:Fallback>
                <p:oleObj name="Document" r:id="rId5" imgW="7301323" imgH="2480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77925"/>
                        <a:ext cx="7300912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0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3906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30120"/>
              </p:ext>
            </p:extLst>
          </p:nvPr>
        </p:nvGraphicFramePr>
        <p:xfrm>
          <a:off x="914400" y="1166813"/>
          <a:ext cx="7300912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Document" r:id="rId5" imgW="7301323" imgH="1957678" progId="Word.Document.12">
                  <p:embed/>
                </p:oleObj>
              </mc:Choice>
              <mc:Fallback>
                <p:oleObj name="Document" r:id="rId5" imgW="7301323" imgH="1957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66813"/>
                        <a:ext cx="7300912" cy="195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48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3439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Document" r:id="rId3" imgW="7301323" imgH="427038" progId="Word.Document.12">
                  <p:embed/>
                </p:oleObj>
              </mc:Choice>
              <mc:Fallback>
                <p:oleObj name="Document" r:id="rId3" imgW="7301323" imgH="427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89643"/>
              </p:ext>
            </p:extLst>
          </p:nvPr>
        </p:nvGraphicFramePr>
        <p:xfrm>
          <a:off x="914400" y="1143000"/>
          <a:ext cx="7300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Document" r:id="rId5" imgW="7301323" imgH="4029858" progId="Word.Document.12">
                  <p:embed/>
                </p:oleObj>
              </mc:Choice>
              <mc:Fallback>
                <p:oleObj name="Document" r:id="rId5" imgW="7301323" imgH="4029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57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0375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800088"/>
              </p:ext>
            </p:extLst>
          </p:nvPr>
        </p:nvGraphicFramePr>
        <p:xfrm>
          <a:off x="914400" y="1157287"/>
          <a:ext cx="7300912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Document" r:id="rId5" imgW="7301323" imgH="3567893" progId="Word.Document.12">
                  <p:embed/>
                </p:oleObj>
              </mc:Choice>
              <mc:Fallback>
                <p:oleObj name="Document" r:id="rId5" imgW="7301323" imgH="3567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7287"/>
                        <a:ext cx="7300912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11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142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07285"/>
              </p:ext>
            </p:extLst>
          </p:nvPr>
        </p:nvGraphicFramePr>
        <p:xfrm>
          <a:off x="914400" y="1157287"/>
          <a:ext cx="7300912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Document" r:id="rId5" imgW="7301323" imgH="3567893" progId="Word.Document.12">
                  <p:embed/>
                </p:oleObj>
              </mc:Choice>
              <mc:Fallback>
                <p:oleObj name="Document" r:id="rId5" imgW="7301323" imgH="3567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7287"/>
                        <a:ext cx="7300912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511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5933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667695"/>
              </p:ext>
            </p:extLst>
          </p:nvPr>
        </p:nvGraphicFramePr>
        <p:xfrm>
          <a:off x="914400" y="1158875"/>
          <a:ext cx="7300912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Document" r:id="rId5" imgW="7301323" imgH="3108809" progId="Word.Document.12">
                  <p:embed/>
                </p:oleObj>
              </mc:Choice>
              <mc:Fallback>
                <p:oleObj name="Document" r:id="rId5" imgW="7301323" imgH="3108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8875"/>
                        <a:ext cx="7300912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62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Tutorial Interface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11" y="1447800"/>
            <a:ext cx="8577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docs.oracle.com/javase/tutorial/java/concepts/interface.html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https://docs.oracle.com/javase/tutorial/java/IandI/abstract.html</a:t>
            </a:r>
            <a:endParaRPr lang="en-US" sz="16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4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48173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54181"/>
              </p:ext>
            </p:extLst>
          </p:nvPr>
        </p:nvGraphicFramePr>
        <p:xfrm>
          <a:off x="914400" y="1143000"/>
          <a:ext cx="7300912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Document" r:id="rId5" imgW="7301323" imgH="4259940" progId="Word.Document.12">
                  <p:embed/>
                </p:oleObj>
              </mc:Choice>
              <mc:Fallback>
                <p:oleObj name="Document" r:id="rId5" imgW="7301323" imgH="42599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25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29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21620"/>
              </p:ext>
            </p:extLst>
          </p:nvPr>
        </p:nvGraphicFramePr>
        <p:xfrm>
          <a:off x="914400" y="685800"/>
          <a:ext cx="7301323" cy="77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3" imgW="7301323" imgH="778102" progId="Word.Document.12">
                  <p:embed/>
                </p:oleObj>
              </mc:Choice>
              <mc:Fallback>
                <p:oleObj name="Document" r:id="rId3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860993"/>
              </p:ext>
            </p:extLst>
          </p:nvPr>
        </p:nvGraphicFramePr>
        <p:xfrm>
          <a:off x="914400" y="1509713"/>
          <a:ext cx="730091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5" imgW="7301323" imgH="1157612" progId="Word.Document.12">
                  <p:embed/>
                </p:oleObj>
              </mc:Choice>
              <mc:Fallback>
                <p:oleObj name="Document" r:id="rId5" imgW="7301323" imgH="1157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509713"/>
                        <a:ext cx="7300912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37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88930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58244"/>
              </p:ext>
            </p:extLst>
          </p:nvPr>
        </p:nvGraphicFramePr>
        <p:xfrm>
          <a:off x="914400" y="1447800"/>
          <a:ext cx="7300912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5" imgW="7301323" imgH="4151920" progId="Word.Document.12">
                  <p:embed/>
                </p:oleObj>
              </mc:Choice>
              <mc:Fallback>
                <p:oleObj name="Document" r:id="rId5" imgW="7301323" imgH="4151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415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61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202673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22360"/>
              </p:ext>
            </p:extLst>
          </p:nvPr>
        </p:nvGraphicFramePr>
        <p:xfrm>
          <a:off x="914400" y="1524000"/>
          <a:ext cx="7301323" cy="31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5" imgW="7301323" imgH="3177942" progId="Word.Document.12">
                  <p:embed/>
                </p:oleObj>
              </mc:Choice>
              <mc:Fallback>
                <p:oleObj name="Document" r:id="rId5" imgW="7301323" imgH="3177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01323" cy="3177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28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0083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2-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" y="1162685"/>
            <a:ext cx="7374255" cy="2190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56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5ECE9829-65B2-40C6-AEFF-7C648FF56A9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58127"/>
              </p:ext>
            </p:extLst>
          </p:nvPr>
        </p:nvGraphicFramePr>
        <p:xfrm>
          <a:off x="914400" y="685800"/>
          <a:ext cx="730132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3" imgW="7301323" imgH="427038" progId="Word.Document.12">
                  <p:embed/>
                </p:oleObj>
              </mc:Choice>
              <mc:Fallback>
                <p:oleObj name="Document" r:id="rId3" imgW="7301323" imgH="427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4295"/>
              </p:ext>
            </p:extLst>
          </p:nvPr>
        </p:nvGraphicFramePr>
        <p:xfrm>
          <a:off x="914400" y="1125491"/>
          <a:ext cx="7301323" cy="321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cument" r:id="rId5" imgW="7301323" imgH="3218629" progId="Word.Document.12">
                  <p:embed/>
                </p:oleObj>
              </mc:Choice>
              <mc:Fallback>
                <p:oleObj name="Document" r:id="rId5" imgW="7301323" imgH="3218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5491"/>
                        <a:ext cx="7301323" cy="321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963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1562"/>
              </p:ext>
            </p:extLst>
          </p:nvPr>
        </p:nvGraphicFramePr>
        <p:xfrm>
          <a:off x="914400" y="1143000"/>
          <a:ext cx="7301323" cy="203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Document" r:id="rId5" imgW="7301323" imgH="2036893" progId="Word.Document.12">
                  <p:embed/>
                </p:oleObj>
              </mc:Choice>
              <mc:Fallback>
                <p:oleObj name="Document" r:id="rId5" imgW="7301323" imgH="2036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036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24662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610</Words>
  <Application>Microsoft Office PowerPoint</Application>
  <PresentationFormat>On-screen Show (4:3)</PresentationFormat>
  <Paragraphs>125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Courier New</vt:lpstr>
      <vt:lpstr>Times New Roman</vt:lpstr>
      <vt:lpstr>Slide with title</vt:lpstr>
      <vt:lpstr>Document</vt:lpstr>
      <vt:lpstr>PowerPoint Presentation</vt:lpstr>
      <vt:lpstr>PowerPoint Presentation</vt:lpstr>
      <vt:lpstr>Java Tutorial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Jim Gerland</cp:lastModifiedBy>
  <cp:revision>60</cp:revision>
  <dcterms:created xsi:type="dcterms:W3CDTF">2010-11-30T18:46:51Z</dcterms:created>
  <dcterms:modified xsi:type="dcterms:W3CDTF">2018-04-24T19:47:09Z</dcterms:modified>
</cp:coreProperties>
</file>