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9" r:id="rId1"/>
  </p:sldMasterIdLst>
  <p:notesMasterIdLst>
    <p:notesMasterId r:id="rId44"/>
  </p:notesMasterIdLst>
  <p:handoutMasterIdLst>
    <p:handoutMasterId r:id="rId45"/>
  </p:handoutMasterIdLst>
  <p:sldIdLst>
    <p:sldId id="323" r:id="rId2"/>
    <p:sldId id="324" r:id="rId3"/>
    <p:sldId id="325" r:id="rId4"/>
    <p:sldId id="326" r:id="rId5"/>
    <p:sldId id="327" r:id="rId6"/>
    <p:sldId id="328" r:id="rId7"/>
    <p:sldId id="329" r:id="rId8"/>
    <p:sldId id="330" r:id="rId9"/>
    <p:sldId id="331" r:id="rId10"/>
    <p:sldId id="332" r:id="rId11"/>
    <p:sldId id="333" r:id="rId12"/>
    <p:sldId id="334" r:id="rId13"/>
    <p:sldId id="335" r:id="rId14"/>
    <p:sldId id="336" r:id="rId15"/>
    <p:sldId id="337" r:id="rId16"/>
    <p:sldId id="338" r:id="rId17"/>
    <p:sldId id="339" r:id="rId18"/>
    <p:sldId id="340" r:id="rId19"/>
    <p:sldId id="341" r:id="rId20"/>
    <p:sldId id="342" r:id="rId21"/>
    <p:sldId id="343" r:id="rId22"/>
    <p:sldId id="344" r:id="rId23"/>
    <p:sldId id="345" r:id="rId24"/>
    <p:sldId id="346" r:id="rId25"/>
    <p:sldId id="347" r:id="rId26"/>
    <p:sldId id="348" r:id="rId27"/>
    <p:sldId id="349" r:id="rId28"/>
    <p:sldId id="350" r:id="rId29"/>
    <p:sldId id="351" r:id="rId30"/>
    <p:sldId id="352" r:id="rId31"/>
    <p:sldId id="353" r:id="rId32"/>
    <p:sldId id="354" r:id="rId33"/>
    <p:sldId id="355" r:id="rId34"/>
    <p:sldId id="356" r:id="rId35"/>
    <p:sldId id="357" r:id="rId36"/>
    <p:sldId id="358" r:id="rId37"/>
    <p:sldId id="359" r:id="rId38"/>
    <p:sldId id="360" r:id="rId39"/>
    <p:sldId id="361" r:id="rId40"/>
    <p:sldId id="362" r:id="rId41"/>
    <p:sldId id="363" r:id="rId42"/>
    <p:sldId id="364" r:id="rId4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15" autoAdjust="0"/>
    <p:restoredTop sz="86452" autoAdjust="0"/>
  </p:normalViewPr>
  <p:slideViewPr>
    <p:cSldViewPr>
      <p:cViewPr>
        <p:scale>
          <a:sx n="97" d="100"/>
          <a:sy n="97" d="100"/>
        </p:scale>
        <p:origin x="-102" y="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image" Target="../media/image14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image" Target="../media/image18.e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image" Target="../media/image22.e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image" Target="../media/image24.e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image" Target="../media/image26.e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image" Target="../media/image28.e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image" Target="../media/image30.e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image" Target="../media/image32.e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image" Target="../media/image34.e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image" Target="../media/image36.e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image" Target="../media/image38.e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image" Target="../media/image40.e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image" Target="../media/image42.e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image" Target="../media/image44.e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image" Target="../media/image46.emf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image" Target="../media/image48.emf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image" Target="../media/image50.e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image" Target="../media/image52.emf"/></Relationships>
</file>

<file path=ppt/drawings/_rels/vmlDrawing27.v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image" Target="../media/image48.emf"/></Relationships>
</file>

<file path=ppt/drawings/_rels/vmlDrawing28.v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image" Target="../media/image55.emf"/></Relationships>
</file>

<file path=ppt/drawings/_rels/vmlDrawing29.vml.rels><?xml version="1.0" encoding="UTF-8" standalone="yes"?>
<Relationships xmlns="http://schemas.openxmlformats.org/package/2006/relationships"><Relationship Id="rId2" Type="http://schemas.openxmlformats.org/officeDocument/2006/relationships/image" Target="../media/image58.emf"/><Relationship Id="rId1" Type="http://schemas.openxmlformats.org/officeDocument/2006/relationships/image" Target="../media/image57.emf"/></Relationships>
</file>

<file path=ppt/drawings/_rels/vmlDrawing30.v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image" Target="../media/image57.emf"/></Relationships>
</file>

<file path=ppt/drawings/_rels/vmlDrawing3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image" Target="../media/image60.emf"/></Relationships>
</file>

<file path=ppt/drawings/_rels/vmlDrawing3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image" Target="../media/image60.emf"/></Relationships>
</file>

<file path=ppt/drawings/_rels/vmlDrawing3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4.emf"/><Relationship Id="rId1" Type="http://schemas.openxmlformats.org/officeDocument/2006/relationships/image" Target="../media/image63.emf"/></Relationships>
</file>

<file path=ppt/drawings/_rels/vmlDrawing34.vml.rels><?xml version="1.0" encoding="UTF-8" standalone="yes"?>
<Relationships xmlns="http://schemas.openxmlformats.org/package/2006/relationships"><Relationship Id="rId2" Type="http://schemas.openxmlformats.org/officeDocument/2006/relationships/image" Target="../media/image66.emf"/><Relationship Id="rId1" Type="http://schemas.openxmlformats.org/officeDocument/2006/relationships/image" Target="../media/image65.emf"/></Relationships>
</file>

<file path=ppt/drawings/_rels/vmlDrawing35.vml.rels><?xml version="1.0" encoding="UTF-8" standalone="yes"?>
<Relationships xmlns="http://schemas.openxmlformats.org/package/2006/relationships"><Relationship Id="rId2" Type="http://schemas.openxmlformats.org/officeDocument/2006/relationships/image" Target="../media/image68.emf"/><Relationship Id="rId1" Type="http://schemas.openxmlformats.org/officeDocument/2006/relationships/image" Target="../media/image67.emf"/></Relationships>
</file>

<file path=ppt/drawings/_rels/vmlDrawing36.vml.rels><?xml version="1.0" encoding="UTF-8" standalone="yes"?>
<Relationships xmlns="http://schemas.openxmlformats.org/package/2006/relationships"><Relationship Id="rId2" Type="http://schemas.openxmlformats.org/officeDocument/2006/relationships/image" Target="../media/image70.emf"/><Relationship Id="rId1" Type="http://schemas.openxmlformats.org/officeDocument/2006/relationships/image" Target="../media/image69.emf"/></Relationships>
</file>

<file path=ppt/drawings/_rels/vmlDrawing37.vml.rels><?xml version="1.0" encoding="UTF-8" standalone="yes"?>
<Relationships xmlns="http://schemas.openxmlformats.org/package/2006/relationships"><Relationship Id="rId2" Type="http://schemas.openxmlformats.org/officeDocument/2006/relationships/image" Target="../media/image72.emf"/><Relationship Id="rId1" Type="http://schemas.openxmlformats.org/officeDocument/2006/relationships/image" Target="../media/image71.emf"/></Relationships>
</file>

<file path=ppt/drawings/_rels/vmlDrawing38.vml.rels><?xml version="1.0" encoding="UTF-8" standalone="yes"?>
<Relationships xmlns="http://schemas.openxmlformats.org/package/2006/relationships"><Relationship Id="rId2" Type="http://schemas.openxmlformats.org/officeDocument/2006/relationships/image" Target="../media/image73.emf"/><Relationship Id="rId1" Type="http://schemas.openxmlformats.org/officeDocument/2006/relationships/image" Target="../media/image71.emf"/></Relationships>
</file>

<file path=ppt/drawings/_rels/vmlDrawing39.vml.rels><?xml version="1.0" encoding="UTF-8" standalone="yes"?>
<Relationships xmlns="http://schemas.openxmlformats.org/package/2006/relationships"><Relationship Id="rId2" Type="http://schemas.openxmlformats.org/officeDocument/2006/relationships/image" Target="../media/image74.emf"/><Relationship Id="rId1" Type="http://schemas.openxmlformats.org/officeDocument/2006/relationships/image" Target="../media/image71.emf"/></Relationships>
</file>

<file path=ppt/drawings/_rels/vmlDrawing40.vml.rels><?xml version="1.0" encoding="UTF-8" standalone="yes"?>
<Relationships xmlns="http://schemas.openxmlformats.org/package/2006/relationships"><Relationship Id="rId2" Type="http://schemas.openxmlformats.org/officeDocument/2006/relationships/image" Target="../media/image75.emf"/><Relationship Id="rId1" Type="http://schemas.openxmlformats.org/officeDocument/2006/relationships/image" Target="../media/image71.emf"/></Relationships>
</file>

<file path=ppt/drawings/_rels/vmlDrawing4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6.emf"/><Relationship Id="rId1" Type="http://schemas.openxmlformats.org/officeDocument/2006/relationships/image" Target="../media/image71.emf"/></Relationships>
</file>

<file path=ppt/drawings/_rels/vmlDrawing4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7.emf"/><Relationship Id="rId1" Type="http://schemas.openxmlformats.org/officeDocument/2006/relationships/image" Target="../media/image7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4633A84-D730-4DB1-B585-7559B92CE5D8}" type="datetimeFigureOut">
              <a:rPr lang="en-US"/>
              <a:pPr>
                <a:defRPr/>
              </a:pPr>
              <a:t>8/17/2015</a:t>
            </a:fld>
            <a:endParaRPr lang="en-US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C669EC8-97E7-4C24-A864-1853E75085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9857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53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82C5A2EE-74B4-4329-B2EC-6DFE0575ED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4556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685800"/>
            <a:ext cx="7772400" cy="553998"/>
          </a:xfrm>
        </p:spPr>
        <p:txBody>
          <a:bodyPr lIns="0" tIns="0" rIns="0" bIns="0" anchor="t" anchorCtr="0">
            <a:spAutoFit/>
          </a:bodyPr>
          <a:lstStyle>
            <a:lvl1pPr>
              <a:defRPr sz="3600" b="1" i="0" baseline="0">
                <a:solidFill>
                  <a:srgbClr val="0033CC"/>
                </a:solidFill>
              </a:defRPr>
            </a:lvl1pPr>
          </a:lstStyle>
          <a:p>
            <a:r>
              <a:rPr lang="en-US" dirty="0" smtClean="0"/>
              <a:t>Chapter number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smtClean="0">
              <a:latin typeface="Times New Roman"/>
            </a:endParaRPr>
          </a:p>
          <a:p>
            <a:pPr>
              <a:defRPr/>
            </a:pPr>
            <a:r>
              <a:rPr lang="en-US" smtClean="0"/>
              <a:t>Slide </a:t>
            </a:r>
            <a:fld id="{BF5C1183-B085-4070-A402-C03A3F977D3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387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85800"/>
            <a:ext cx="7315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600" b="1" i="0" baseline="0">
                <a:solidFill>
                  <a:srgbClr val="0033CC"/>
                </a:solidFill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C17</a:t>
            </a:r>
            <a:endParaRPr lang="en-US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l">
              <a:defRPr sz="1400">
                <a:latin typeface="Times New Roman"/>
              </a:defRPr>
            </a:lvl1pPr>
          </a:lstStyle>
          <a:p>
            <a:pPr>
              <a:defRPr/>
            </a:pPr>
            <a:endParaRPr lang="en-US"/>
          </a:p>
          <a:p>
            <a:pPr algn="r">
              <a:defRPr/>
            </a:pPr>
            <a:r>
              <a:rPr lang="en-US" sz="90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>
                <a:latin typeface="Arial Narrow" pitchFamily="34" charset="0"/>
              </a:rPr>
              <a:pPr algn="r">
                <a:defRPr/>
              </a:pPr>
              <a:t>‹#›</a:t>
            </a:fld>
            <a:endParaRPr lang="en-US" sz="90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9700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" name="Date Placeholder 1"/>
          <p:cNvSpPr>
            <a:spLocks noGrp="1"/>
          </p:cNvSpPr>
          <p:nvPr>
            <p:ph type="dt" sz="half" idx="2"/>
          </p:nvPr>
        </p:nvSpPr>
        <p:spPr bwMode="auto">
          <a:xfrm>
            <a:off x="762000" y="6248400"/>
            <a:ext cx="19812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900">
                <a:latin typeface="Arial Narrow" pitchFamily="34" charset="0"/>
              </a:defRPr>
            </a:lvl1pPr>
          </a:lstStyle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C17</a:t>
            </a:r>
            <a:endParaRPr lang="en-US" dirty="0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3"/>
          </p:nvPr>
        </p:nvSpPr>
        <p:spPr bwMode="auto">
          <a:xfrm>
            <a:off x="2895600" y="6248400"/>
            <a:ext cx="3352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900">
                <a:latin typeface="Arial Narrow" pitchFamily="34" charset="0"/>
              </a:defRPr>
            </a:lvl1pPr>
          </a:lstStyle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900">
                <a:latin typeface="Arial Narrow" pitchFamily="34" charset="0"/>
              </a:defRPr>
            </a:lvl1pPr>
          </a:lstStyle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/>
              <a:t>Slide </a:t>
            </a:r>
            <a:fld id="{BF5C1183-B085-4070-A402-C03A3F977D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oleObject" Target="../embeddings/oleObject1.bin"/><Relationship Id="rId7" Type="http://schemas.openxmlformats.org/officeDocument/2006/relationships/package" Target="../embeddings/Microsoft_Word_Document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.emf"/><Relationship Id="rId4" Type="http://schemas.openxmlformats.org/officeDocument/2006/relationships/package" Target="../embeddings/Microsoft_Word_Document2.docx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oleObject" Target="../embeddings/oleObject3.bin"/><Relationship Id="rId7" Type="http://schemas.openxmlformats.org/officeDocument/2006/relationships/package" Target="../embeddings/Microsoft_Word_Document5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4.emf"/><Relationship Id="rId4" Type="http://schemas.openxmlformats.org/officeDocument/2006/relationships/package" Target="../embeddings/Microsoft_Word_Document4.docx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oleObject" Target="../embeddings/oleObject5.bin"/><Relationship Id="rId7" Type="http://schemas.openxmlformats.org/officeDocument/2006/relationships/package" Target="../embeddings/Microsoft_Word_Document7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6.emf"/><Relationship Id="rId4" Type="http://schemas.openxmlformats.org/officeDocument/2006/relationships/package" Target="../embeddings/Microsoft_Word_Document6.doc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7" Type="http://schemas.openxmlformats.org/officeDocument/2006/relationships/image" Target="../media/image9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package" Target="../embeddings/Microsoft_Word_Document9.docx"/><Relationship Id="rId5" Type="http://schemas.openxmlformats.org/officeDocument/2006/relationships/image" Target="../media/image8.emf"/><Relationship Id="rId4" Type="http://schemas.openxmlformats.org/officeDocument/2006/relationships/package" Target="../embeddings/Microsoft_Word_Document8.docx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oleObject" Target="../embeddings/oleObject8.bin"/><Relationship Id="rId7" Type="http://schemas.openxmlformats.org/officeDocument/2006/relationships/package" Target="../embeddings/Microsoft_Word_Document1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10.emf"/><Relationship Id="rId4" Type="http://schemas.openxmlformats.org/officeDocument/2006/relationships/package" Target="../embeddings/Microsoft_Word_Document10.docx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oleObject" Target="../embeddings/oleObject10.bin"/><Relationship Id="rId7" Type="http://schemas.openxmlformats.org/officeDocument/2006/relationships/package" Target="../embeddings/Microsoft_Word_Document1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12.emf"/><Relationship Id="rId4" Type="http://schemas.openxmlformats.org/officeDocument/2006/relationships/package" Target="../embeddings/Microsoft_Word_Document12.docx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oleObject" Target="../embeddings/oleObject12.bin"/><Relationship Id="rId7" Type="http://schemas.openxmlformats.org/officeDocument/2006/relationships/package" Target="../embeddings/Microsoft_Word_Document15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14.emf"/><Relationship Id="rId10" Type="http://schemas.openxmlformats.org/officeDocument/2006/relationships/image" Target="../media/image17.png"/><Relationship Id="rId4" Type="http://schemas.openxmlformats.org/officeDocument/2006/relationships/package" Target="../embeddings/Microsoft_Word_Document14.docx"/><Relationship Id="rId9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oleObject" Target="../embeddings/oleObject14.bin"/><Relationship Id="rId7" Type="http://schemas.openxmlformats.org/officeDocument/2006/relationships/package" Target="../embeddings/Microsoft_Word_Document17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5.bin"/><Relationship Id="rId5" Type="http://schemas.openxmlformats.org/officeDocument/2006/relationships/image" Target="../media/image18.emf"/><Relationship Id="rId4" Type="http://schemas.openxmlformats.org/officeDocument/2006/relationships/package" Target="../embeddings/Microsoft_Word_Document16.docx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3" Type="http://schemas.openxmlformats.org/officeDocument/2006/relationships/oleObject" Target="../embeddings/oleObject16.bin"/><Relationship Id="rId7" Type="http://schemas.openxmlformats.org/officeDocument/2006/relationships/package" Target="../embeddings/Microsoft_Word_Document19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7.bin"/><Relationship Id="rId5" Type="http://schemas.openxmlformats.org/officeDocument/2006/relationships/image" Target="../media/image20.emf"/><Relationship Id="rId4" Type="http://schemas.openxmlformats.org/officeDocument/2006/relationships/package" Target="../embeddings/Microsoft_Word_Document18.docx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oleObject" Target="../embeddings/oleObject18.bin"/><Relationship Id="rId7" Type="http://schemas.openxmlformats.org/officeDocument/2006/relationships/package" Target="../embeddings/Microsoft_Word_Document2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19.bin"/><Relationship Id="rId5" Type="http://schemas.openxmlformats.org/officeDocument/2006/relationships/image" Target="../media/image22.emf"/><Relationship Id="rId4" Type="http://schemas.openxmlformats.org/officeDocument/2006/relationships/package" Target="../embeddings/Microsoft_Word_Document20.docx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emf"/><Relationship Id="rId3" Type="http://schemas.openxmlformats.org/officeDocument/2006/relationships/oleObject" Target="../embeddings/oleObject20.bin"/><Relationship Id="rId7" Type="http://schemas.openxmlformats.org/officeDocument/2006/relationships/package" Target="../embeddings/Microsoft_Word_Document2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21.bin"/><Relationship Id="rId5" Type="http://schemas.openxmlformats.org/officeDocument/2006/relationships/image" Target="../media/image24.emf"/><Relationship Id="rId4" Type="http://schemas.openxmlformats.org/officeDocument/2006/relationships/package" Target="../embeddings/Microsoft_Word_Document22.docx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3" Type="http://schemas.openxmlformats.org/officeDocument/2006/relationships/oleObject" Target="../embeddings/oleObject22.bin"/><Relationship Id="rId7" Type="http://schemas.openxmlformats.org/officeDocument/2006/relationships/package" Target="../embeddings/Microsoft_Word_Document25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23.bin"/><Relationship Id="rId5" Type="http://schemas.openxmlformats.org/officeDocument/2006/relationships/image" Target="../media/image26.emf"/><Relationship Id="rId4" Type="http://schemas.openxmlformats.org/officeDocument/2006/relationships/package" Target="../embeddings/Microsoft_Word_Document24.docx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3" Type="http://schemas.openxmlformats.org/officeDocument/2006/relationships/oleObject" Target="../embeddings/oleObject24.bin"/><Relationship Id="rId7" Type="http://schemas.openxmlformats.org/officeDocument/2006/relationships/package" Target="../embeddings/Microsoft_Word_Document27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25.bin"/><Relationship Id="rId5" Type="http://schemas.openxmlformats.org/officeDocument/2006/relationships/image" Target="../media/image28.emf"/><Relationship Id="rId4" Type="http://schemas.openxmlformats.org/officeDocument/2006/relationships/package" Target="../embeddings/Microsoft_Word_Document26.docx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emf"/><Relationship Id="rId3" Type="http://schemas.openxmlformats.org/officeDocument/2006/relationships/oleObject" Target="../embeddings/oleObject26.bin"/><Relationship Id="rId7" Type="http://schemas.openxmlformats.org/officeDocument/2006/relationships/package" Target="../embeddings/Microsoft_Word_Document29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27.bin"/><Relationship Id="rId5" Type="http://schemas.openxmlformats.org/officeDocument/2006/relationships/image" Target="../media/image30.emf"/><Relationship Id="rId4" Type="http://schemas.openxmlformats.org/officeDocument/2006/relationships/package" Target="../embeddings/Microsoft_Word_Document28.docx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emf"/><Relationship Id="rId3" Type="http://schemas.openxmlformats.org/officeDocument/2006/relationships/oleObject" Target="../embeddings/oleObject28.bin"/><Relationship Id="rId7" Type="http://schemas.openxmlformats.org/officeDocument/2006/relationships/package" Target="../embeddings/Microsoft_Word_Document3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29.bin"/><Relationship Id="rId5" Type="http://schemas.openxmlformats.org/officeDocument/2006/relationships/image" Target="../media/image32.emf"/><Relationship Id="rId4" Type="http://schemas.openxmlformats.org/officeDocument/2006/relationships/package" Target="../embeddings/Microsoft_Word_Document30.docx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emf"/><Relationship Id="rId3" Type="http://schemas.openxmlformats.org/officeDocument/2006/relationships/oleObject" Target="../embeddings/oleObject30.bin"/><Relationship Id="rId7" Type="http://schemas.openxmlformats.org/officeDocument/2006/relationships/package" Target="../embeddings/Microsoft_Word_Document3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31.bin"/><Relationship Id="rId5" Type="http://schemas.openxmlformats.org/officeDocument/2006/relationships/image" Target="../media/image34.emf"/><Relationship Id="rId4" Type="http://schemas.openxmlformats.org/officeDocument/2006/relationships/package" Target="../embeddings/Microsoft_Word_Document32.docx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emf"/><Relationship Id="rId3" Type="http://schemas.openxmlformats.org/officeDocument/2006/relationships/oleObject" Target="../embeddings/oleObject32.bin"/><Relationship Id="rId7" Type="http://schemas.openxmlformats.org/officeDocument/2006/relationships/package" Target="../embeddings/Microsoft_Word_Document35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33.bin"/><Relationship Id="rId5" Type="http://schemas.openxmlformats.org/officeDocument/2006/relationships/image" Target="../media/image36.emf"/><Relationship Id="rId4" Type="http://schemas.openxmlformats.org/officeDocument/2006/relationships/package" Target="../embeddings/Microsoft_Word_Document34.docx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emf"/><Relationship Id="rId3" Type="http://schemas.openxmlformats.org/officeDocument/2006/relationships/oleObject" Target="../embeddings/oleObject34.bin"/><Relationship Id="rId7" Type="http://schemas.openxmlformats.org/officeDocument/2006/relationships/package" Target="../embeddings/Microsoft_Word_Document37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35.bin"/><Relationship Id="rId5" Type="http://schemas.openxmlformats.org/officeDocument/2006/relationships/image" Target="../media/image38.emf"/><Relationship Id="rId4" Type="http://schemas.openxmlformats.org/officeDocument/2006/relationships/package" Target="../embeddings/Microsoft_Word_Document36.docx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emf"/><Relationship Id="rId3" Type="http://schemas.openxmlformats.org/officeDocument/2006/relationships/oleObject" Target="../embeddings/oleObject36.bin"/><Relationship Id="rId7" Type="http://schemas.openxmlformats.org/officeDocument/2006/relationships/package" Target="../embeddings/Microsoft_Word_Document39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37.bin"/><Relationship Id="rId5" Type="http://schemas.openxmlformats.org/officeDocument/2006/relationships/image" Target="../media/image40.emf"/><Relationship Id="rId4" Type="http://schemas.openxmlformats.org/officeDocument/2006/relationships/package" Target="../embeddings/Microsoft_Word_Document38.docx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emf"/><Relationship Id="rId3" Type="http://schemas.openxmlformats.org/officeDocument/2006/relationships/oleObject" Target="../embeddings/oleObject38.bin"/><Relationship Id="rId7" Type="http://schemas.openxmlformats.org/officeDocument/2006/relationships/package" Target="../embeddings/Microsoft_Word_Document4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39.bin"/><Relationship Id="rId5" Type="http://schemas.openxmlformats.org/officeDocument/2006/relationships/image" Target="../media/image42.emf"/><Relationship Id="rId4" Type="http://schemas.openxmlformats.org/officeDocument/2006/relationships/package" Target="../embeddings/Microsoft_Word_Document40.docx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emf"/><Relationship Id="rId3" Type="http://schemas.openxmlformats.org/officeDocument/2006/relationships/oleObject" Target="../embeddings/oleObject40.bin"/><Relationship Id="rId7" Type="http://schemas.openxmlformats.org/officeDocument/2006/relationships/package" Target="../embeddings/Microsoft_Word_Document4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41.bin"/><Relationship Id="rId5" Type="http://schemas.openxmlformats.org/officeDocument/2006/relationships/image" Target="../media/image44.emf"/><Relationship Id="rId4" Type="http://schemas.openxmlformats.org/officeDocument/2006/relationships/package" Target="../embeddings/Microsoft_Word_Document42.docx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emf"/><Relationship Id="rId3" Type="http://schemas.openxmlformats.org/officeDocument/2006/relationships/oleObject" Target="../embeddings/oleObject42.bin"/><Relationship Id="rId7" Type="http://schemas.openxmlformats.org/officeDocument/2006/relationships/package" Target="../embeddings/Microsoft_Word_Document45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43.bin"/><Relationship Id="rId5" Type="http://schemas.openxmlformats.org/officeDocument/2006/relationships/image" Target="../media/image46.emf"/><Relationship Id="rId4" Type="http://schemas.openxmlformats.org/officeDocument/2006/relationships/package" Target="../embeddings/Microsoft_Word_Document44.docx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emf"/><Relationship Id="rId3" Type="http://schemas.openxmlformats.org/officeDocument/2006/relationships/oleObject" Target="../embeddings/oleObject44.bin"/><Relationship Id="rId7" Type="http://schemas.openxmlformats.org/officeDocument/2006/relationships/package" Target="../embeddings/Microsoft_Word_Document47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45.bin"/><Relationship Id="rId5" Type="http://schemas.openxmlformats.org/officeDocument/2006/relationships/image" Target="../media/image48.emf"/><Relationship Id="rId4" Type="http://schemas.openxmlformats.org/officeDocument/2006/relationships/package" Target="../embeddings/Microsoft_Word_Document46.docx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emf"/><Relationship Id="rId3" Type="http://schemas.openxmlformats.org/officeDocument/2006/relationships/oleObject" Target="../embeddings/oleObject46.bin"/><Relationship Id="rId7" Type="http://schemas.openxmlformats.org/officeDocument/2006/relationships/package" Target="../embeddings/Microsoft_Word_Document49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oleObject" Target="../embeddings/oleObject47.bin"/><Relationship Id="rId5" Type="http://schemas.openxmlformats.org/officeDocument/2006/relationships/image" Target="../media/image50.emf"/><Relationship Id="rId4" Type="http://schemas.openxmlformats.org/officeDocument/2006/relationships/package" Target="../embeddings/Microsoft_Word_Document48.docx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emf"/><Relationship Id="rId3" Type="http://schemas.openxmlformats.org/officeDocument/2006/relationships/oleObject" Target="../embeddings/oleObject48.bin"/><Relationship Id="rId7" Type="http://schemas.openxmlformats.org/officeDocument/2006/relationships/package" Target="../embeddings/Microsoft_Word_Document5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49.bin"/><Relationship Id="rId5" Type="http://schemas.openxmlformats.org/officeDocument/2006/relationships/image" Target="../media/image52.emf"/><Relationship Id="rId4" Type="http://schemas.openxmlformats.org/officeDocument/2006/relationships/package" Target="../embeddings/Microsoft_Word_Document50.docx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emf"/><Relationship Id="rId3" Type="http://schemas.openxmlformats.org/officeDocument/2006/relationships/oleObject" Target="../embeddings/oleObject50.bin"/><Relationship Id="rId7" Type="http://schemas.openxmlformats.org/officeDocument/2006/relationships/package" Target="../embeddings/Microsoft_Word_Document5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6" Type="http://schemas.openxmlformats.org/officeDocument/2006/relationships/oleObject" Target="../embeddings/oleObject51.bin"/><Relationship Id="rId5" Type="http://schemas.openxmlformats.org/officeDocument/2006/relationships/image" Target="../media/image48.emf"/><Relationship Id="rId4" Type="http://schemas.openxmlformats.org/officeDocument/2006/relationships/package" Target="../embeddings/Microsoft_Word_Document52.docx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emf"/><Relationship Id="rId3" Type="http://schemas.openxmlformats.org/officeDocument/2006/relationships/oleObject" Target="../embeddings/oleObject52.bin"/><Relationship Id="rId7" Type="http://schemas.openxmlformats.org/officeDocument/2006/relationships/package" Target="../embeddings/Microsoft_Word_Document55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6" Type="http://schemas.openxmlformats.org/officeDocument/2006/relationships/oleObject" Target="../embeddings/oleObject53.bin"/><Relationship Id="rId5" Type="http://schemas.openxmlformats.org/officeDocument/2006/relationships/image" Target="../media/image55.emf"/><Relationship Id="rId4" Type="http://schemas.openxmlformats.org/officeDocument/2006/relationships/package" Target="../embeddings/Microsoft_Word_Document54.docx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emf"/><Relationship Id="rId3" Type="http://schemas.openxmlformats.org/officeDocument/2006/relationships/oleObject" Target="../embeddings/oleObject54.bin"/><Relationship Id="rId7" Type="http://schemas.openxmlformats.org/officeDocument/2006/relationships/package" Target="../embeddings/Microsoft_Word_Document57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6" Type="http://schemas.openxmlformats.org/officeDocument/2006/relationships/oleObject" Target="../embeddings/oleObject55.bin"/><Relationship Id="rId5" Type="http://schemas.openxmlformats.org/officeDocument/2006/relationships/image" Target="../media/image57.emf"/><Relationship Id="rId4" Type="http://schemas.openxmlformats.org/officeDocument/2006/relationships/package" Target="../embeddings/Microsoft_Word_Document56.docx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emf"/><Relationship Id="rId3" Type="http://schemas.openxmlformats.org/officeDocument/2006/relationships/oleObject" Target="../embeddings/oleObject56.bin"/><Relationship Id="rId7" Type="http://schemas.openxmlformats.org/officeDocument/2006/relationships/package" Target="../embeddings/Microsoft_Word_Document59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6" Type="http://schemas.openxmlformats.org/officeDocument/2006/relationships/oleObject" Target="../embeddings/oleObject57.bin"/><Relationship Id="rId5" Type="http://schemas.openxmlformats.org/officeDocument/2006/relationships/image" Target="../media/image57.emf"/><Relationship Id="rId4" Type="http://schemas.openxmlformats.org/officeDocument/2006/relationships/package" Target="../embeddings/Microsoft_Word_Document58.docx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emf"/><Relationship Id="rId3" Type="http://schemas.openxmlformats.org/officeDocument/2006/relationships/oleObject" Target="../embeddings/oleObject58.bin"/><Relationship Id="rId7" Type="http://schemas.openxmlformats.org/officeDocument/2006/relationships/package" Target="../embeddings/Microsoft_Word_Document6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6" Type="http://schemas.openxmlformats.org/officeDocument/2006/relationships/oleObject" Target="../embeddings/oleObject59.bin"/><Relationship Id="rId5" Type="http://schemas.openxmlformats.org/officeDocument/2006/relationships/image" Target="../media/image60.emf"/><Relationship Id="rId4" Type="http://schemas.openxmlformats.org/officeDocument/2006/relationships/package" Target="../embeddings/Microsoft_Word_Document60.docx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emf"/><Relationship Id="rId3" Type="http://schemas.openxmlformats.org/officeDocument/2006/relationships/oleObject" Target="../embeddings/oleObject60.bin"/><Relationship Id="rId7" Type="http://schemas.openxmlformats.org/officeDocument/2006/relationships/package" Target="../embeddings/Microsoft_Word_Document6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6" Type="http://schemas.openxmlformats.org/officeDocument/2006/relationships/oleObject" Target="../embeddings/oleObject61.bin"/><Relationship Id="rId5" Type="http://schemas.openxmlformats.org/officeDocument/2006/relationships/image" Target="../media/image60.emf"/><Relationship Id="rId4" Type="http://schemas.openxmlformats.org/officeDocument/2006/relationships/package" Target="../embeddings/Microsoft_Word_Document62.docx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emf"/><Relationship Id="rId3" Type="http://schemas.openxmlformats.org/officeDocument/2006/relationships/oleObject" Target="../embeddings/oleObject62.bin"/><Relationship Id="rId7" Type="http://schemas.openxmlformats.org/officeDocument/2006/relationships/package" Target="../embeddings/Microsoft_Word_Document65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6" Type="http://schemas.openxmlformats.org/officeDocument/2006/relationships/oleObject" Target="../embeddings/oleObject63.bin"/><Relationship Id="rId5" Type="http://schemas.openxmlformats.org/officeDocument/2006/relationships/image" Target="../media/image63.emf"/><Relationship Id="rId4" Type="http://schemas.openxmlformats.org/officeDocument/2006/relationships/package" Target="../embeddings/Microsoft_Word_Document64.docx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emf"/><Relationship Id="rId3" Type="http://schemas.openxmlformats.org/officeDocument/2006/relationships/oleObject" Target="../embeddings/oleObject64.bin"/><Relationship Id="rId7" Type="http://schemas.openxmlformats.org/officeDocument/2006/relationships/package" Target="../embeddings/Microsoft_Word_Document67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6" Type="http://schemas.openxmlformats.org/officeDocument/2006/relationships/oleObject" Target="../embeddings/oleObject65.bin"/><Relationship Id="rId5" Type="http://schemas.openxmlformats.org/officeDocument/2006/relationships/image" Target="../media/image65.emf"/><Relationship Id="rId4" Type="http://schemas.openxmlformats.org/officeDocument/2006/relationships/package" Target="../embeddings/Microsoft_Word_Document66.docx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emf"/><Relationship Id="rId3" Type="http://schemas.openxmlformats.org/officeDocument/2006/relationships/oleObject" Target="../embeddings/oleObject66.bin"/><Relationship Id="rId7" Type="http://schemas.openxmlformats.org/officeDocument/2006/relationships/package" Target="../embeddings/Microsoft_Word_Document69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Relationship Id="rId6" Type="http://schemas.openxmlformats.org/officeDocument/2006/relationships/oleObject" Target="../embeddings/oleObject67.bin"/><Relationship Id="rId5" Type="http://schemas.openxmlformats.org/officeDocument/2006/relationships/image" Target="../media/image67.emf"/><Relationship Id="rId4" Type="http://schemas.openxmlformats.org/officeDocument/2006/relationships/package" Target="../embeddings/Microsoft_Word_Document68.docx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emf"/><Relationship Id="rId3" Type="http://schemas.openxmlformats.org/officeDocument/2006/relationships/oleObject" Target="../embeddings/oleObject68.bin"/><Relationship Id="rId7" Type="http://schemas.openxmlformats.org/officeDocument/2006/relationships/package" Target="../embeddings/Microsoft_Word_Document7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6.vml"/><Relationship Id="rId6" Type="http://schemas.openxmlformats.org/officeDocument/2006/relationships/oleObject" Target="../embeddings/oleObject69.bin"/><Relationship Id="rId5" Type="http://schemas.openxmlformats.org/officeDocument/2006/relationships/image" Target="../media/image69.emf"/><Relationship Id="rId4" Type="http://schemas.openxmlformats.org/officeDocument/2006/relationships/package" Target="../embeddings/Microsoft_Word_Document70.docx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emf"/><Relationship Id="rId3" Type="http://schemas.openxmlformats.org/officeDocument/2006/relationships/oleObject" Target="../embeddings/oleObject70.bin"/><Relationship Id="rId7" Type="http://schemas.openxmlformats.org/officeDocument/2006/relationships/package" Target="../embeddings/Microsoft_Word_Document7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7.vml"/><Relationship Id="rId6" Type="http://schemas.openxmlformats.org/officeDocument/2006/relationships/oleObject" Target="../embeddings/oleObject71.bin"/><Relationship Id="rId5" Type="http://schemas.openxmlformats.org/officeDocument/2006/relationships/image" Target="../media/image71.emf"/><Relationship Id="rId4" Type="http://schemas.openxmlformats.org/officeDocument/2006/relationships/package" Target="../embeddings/Microsoft_Word_Document72.docx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emf"/><Relationship Id="rId3" Type="http://schemas.openxmlformats.org/officeDocument/2006/relationships/oleObject" Target="../embeddings/oleObject72.bin"/><Relationship Id="rId7" Type="http://schemas.openxmlformats.org/officeDocument/2006/relationships/package" Target="../embeddings/Microsoft_Word_Document75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8.vml"/><Relationship Id="rId6" Type="http://schemas.openxmlformats.org/officeDocument/2006/relationships/oleObject" Target="../embeddings/oleObject73.bin"/><Relationship Id="rId5" Type="http://schemas.openxmlformats.org/officeDocument/2006/relationships/image" Target="../media/image71.emf"/><Relationship Id="rId4" Type="http://schemas.openxmlformats.org/officeDocument/2006/relationships/package" Target="../embeddings/Microsoft_Word_Document74.docx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emf"/><Relationship Id="rId3" Type="http://schemas.openxmlformats.org/officeDocument/2006/relationships/oleObject" Target="../embeddings/oleObject74.bin"/><Relationship Id="rId7" Type="http://schemas.openxmlformats.org/officeDocument/2006/relationships/package" Target="../embeddings/Microsoft_Word_Document77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9.vml"/><Relationship Id="rId6" Type="http://schemas.openxmlformats.org/officeDocument/2006/relationships/oleObject" Target="../embeddings/oleObject75.bin"/><Relationship Id="rId5" Type="http://schemas.openxmlformats.org/officeDocument/2006/relationships/image" Target="../media/image71.emf"/><Relationship Id="rId4" Type="http://schemas.openxmlformats.org/officeDocument/2006/relationships/package" Target="../embeddings/Microsoft_Word_Document76.docx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emf"/><Relationship Id="rId3" Type="http://schemas.openxmlformats.org/officeDocument/2006/relationships/oleObject" Target="../embeddings/oleObject76.bin"/><Relationship Id="rId7" Type="http://schemas.openxmlformats.org/officeDocument/2006/relationships/package" Target="../embeddings/Microsoft_Word_Document79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0.vml"/><Relationship Id="rId6" Type="http://schemas.openxmlformats.org/officeDocument/2006/relationships/oleObject" Target="../embeddings/oleObject77.bin"/><Relationship Id="rId5" Type="http://schemas.openxmlformats.org/officeDocument/2006/relationships/image" Target="../media/image71.emf"/><Relationship Id="rId4" Type="http://schemas.openxmlformats.org/officeDocument/2006/relationships/package" Target="../embeddings/Microsoft_Word_Document78.docx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emf"/><Relationship Id="rId3" Type="http://schemas.openxmlformats.org/officeDocument/2006/relationships/oleObject" Target="../embeddings/oleObject78.bin"/><Relationship Id="rId7" Type="http://schemas.openxmlformats.org/officeDocument/2006/relationships/package" Target="../embeddings/Microsoft_Word_Document8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1.vml"/><Relationship Id="rId6" Type="http://schemas.openxmlformats.org/officeDocument/2006/relationships/oleObject" Target="../embeddings/oleObject79.bin"/><Relationship Id="rId5" Type="http://schemas.openxmlformats.org/officeDocument/2006/relationships/image" Target="../media/image71.emf"/><Relationship Id="rId4" Type="http://schemas.openxmlformats.org/officeDocument/2006/relationships/package" Target="../embeddings/Microsoft_Word_Document80.docx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emf"/><Relationship Id="rId3" Type="http://schemas.openxmlformats.org/officeDocument/2006/relationships/oleObject" Target="../embeddings/oleObject80.bin"/><Relationship Id="rId7" Type="http://schemas.openxmlformats.org/officeDocument/2006/relationships/package" Target="../embeddings/Microsoft_Word_Document8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2.vml"/><Relationship Id="rId6" Type="http://schemas.openxmlformats.org/officeDocument/2006/relationships/oleObject" Target="../embeddings/oleObject81.bin"/><Relationship Id="rId5" Type="http://schemas.openxmlformats.org/officeDocument/2006/relationships/image" Target="../media/image71.emf"/><Relationship Id="rId4" Type="http://schemas.openxmlformats.org/officeDocument/2006/relationships/package" Target="../embeddings/Microsoft_Word_Document82.doc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smtClean="0">
              <a:latin typeface="Times New Roman"/>
            </a:endParaRPr>
          </a:p>
          <a:p>
            <a:pPr>
              <a:defRPr/>
            </a:pPr>
            <a:r>
              <a:rPr lang="en-US" smtClean="0"/>
              <a:t>Slide </a:t>
            </a:r>
            <a:fld id="{BF5C1183-B085-4070-A402-C03A3F977D3D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238577"/>
              </p:ext>
            </p:extLst>
          </p:nvPr>
        </p:nvGraphicFramePr>
        <p:xfrm>
          <a:off x="914400" y="1600200"/>
          <a:ext cx="7301323" cy="23091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Document" r:id="rId3" imgW="7313400" imgH="2308371" progId="Word.Document.12">
                  <p:embed/>
                </p:oleObj>
              </mc:Choice>
              <mc:Fallback>
                <p:oleObj name="Document" r:id="rId3" imgW="7313400" imgH="230837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600200"/>
                        <a:ext cx="7301323" cy="23091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5495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2284414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2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5150184"/>
              </p:ext>
            </p:extLst>
          </p:nvPr>
        </p:nvGraphicFramePr>
        <p:xfrm>
          <a:off x="914400" y="1134643"/>
          <a:ext cx="7301323" cy="43517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" name="Document" r:id="rId7" imgW="7301323" imgH="4351757" progId="Word.Document.12">
                  <p:embed/>
                </p:oleObj>
              </mc:Choice>
              <mc:Fallback>
                <p:oleObj name="Document" r:id="rId7" imgW="7301323" imgH="435175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34643"/>
                        <a:ext cx="7301323" cy="43517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4870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7692588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8057962"/>
              </p:ext>
            </p:extLst>
          </p:nvPr>
        </p:nvGraphicFramePr>
        <p:xfrm>
          <a:off x="914400" y="1112939"/>
          <a:ext cx="7301323" cy="36114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Document" r:id="rId7" imgW="7301323" imgH="3611461" progId="Word.Document.12">
                  <p:embed/>
                </p:oleObj>
              </mc:Choice>
              <mc:Fallback>
                <p:oleObj name="Document" r:id="rId7" imgW="7301323" imgH="361146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12939"/>
                        <a:ext cx="7301323" cy="361146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16691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4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0033700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0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5392285"/>
              </p:ext>
            </p:extLst>
          </p:nvPr>
        </p:nvGraphicFramePr>
        <p:xfrm>
          <a:off x="914400" y="1123247"/>
          <a:ext cx="7301323" cy="36773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1" name="Document" r:id="rId7" imgW="7301323" imgH="3677353" progId="Word.Document.12">
                  <p:embed/>
                </p:oleObj>
              </mc:Choice>
              <mc:Fallback>
                <p:oleObj name="Document" r:id="rId7" imgW="7301323" imgH="367735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23247"/>
                        <a:ext cx="7301323" cy="36773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69575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5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079203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4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6663910"/>
              </p:ext>
            </p:extLst>
          </p:nvPr>
        </p:nvGraphicFramePr>
        <p:xfrm>
          <a:off x="914400" y="1150937"/>
          <a:ext cx="7300912" cy="2887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5" name="Document" r:id="rId6" imgW="7313400" imgH="2887623" progId="Word.Document.12">
                  <p:embed/>
                </p:oleObj>
              </mc:Choice>
              <mc:Fallback>
                <p:oleObj name="Document" r:id="rId6" imgW="7313400" imgH="288762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14400" y="1150937"/>
                        <a:ext cx="7300912" cy="28876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80923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6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2519927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8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1935646"/>
              </p:ext>
            </p:extLst>
          </p:nvPr>
        </p:nvGraphicFramePr>
        <p:xfrm>
          <a:off x="914400" y="1133475"/>
          <a:ext cx="7446962" cy="282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9" name="Document" r:id="rId7" imgW="7468108" imgH="2830053" progId="Word.Document.12">
                  <p:embed/>
                </p:oleObj>
              </mc:Choice>
              <mc:Fallback>
                <p:oleObj name="Document" r:id="rId7" imgW="7468108" imgH="283005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33475"/>
                        <a:ext cx="7446962" cy="2828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23667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7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2172527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2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1913315"/>
              </p:ext>
            </p:extLst>
          </p:nvPr>
        </p:nvGraphicFramePr>
        <p:xfrm>
          <a:off x="914400" y="1111250"/>
          <a:ext cx="7246938" cy="4110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3" name="Document" r:id="rId7" imgW="7321816" imgH="4152881" progId="Word.Document.12">
                  <p:embed/>
                </p:oleObj>
              </mc:Choice>
              <mc:Fallback>
                <p:oleObj name="Document" r:id="rId7" imgW="7321816" imgH="415288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11250"/>
                        <a:ext cx="7246938" cy="4110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2368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8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1245138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6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8978710"/>
              </p:ext>
            </p:extLst>
          </p:nvPr>
        </p:nvGraphicFramePr>
        <p:xfrm>
          <a:off x="887095" y="3048000"/>
          <a:ext cx="7301323" cy="5793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7" name="Document" r:id="rId7" imgW="7301323" imgH="579346" progId="Word.Document.12">
                  <p:embed/>
                </p:oleObj>
              </mc:Choice>
              <mc:Fallback>
                <p:oleObj name="Document" r:id="rId7" imgW="7301323" imgH="57934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87095" y="3048000"/>
                        <a:ext cx="7301323" cy="5793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7087" y="1142998"/>
            <a:ext cx="6824096" cy="1444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9199" y="3657600"/>
            <a:ext cx="6996858" cy="11725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9301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9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8736696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0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4170439"/>
              </p:ext>
            </p:extLst>
          </p:nvPr>
        </p:nvGraphicFramePr>
        <p:xfrm>
          <a:off x="914400" y="1090723"/>
          <a:ext cx="7301323" cy="17286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1" name="Document" r:id="rId7" imgW="7301323" imgH="1728677" progId="Word.Document.12">
                  <p:embed/>
                </p:oleObj>
              </mc:Choice>
              <mc:Fallback>
                <p:oleObj name="Document" r:id="rId7" imgW="7301323" imgH="172867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090723"/>
                        <a:ext cx="7301323" cy="17286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21999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10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9376407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4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2918031"/>
              </p:ext>
            </p:extLst>
          </p:nvPr>
        </p:nvGraphicFramePr>
        <p:xfrm>
          <a:off x="914400" y="1101725"/>
          <a:ext cx="7300912" cy="3927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5" name="Document" r:id="rId7" imgW="7301323" imgH="3928319" progId="Word.Document.12">
                  <p:embed/>
                </p:oleObj>
              </mc:Choice>
              <mc:Fallback>
                <p:oleObj name="Document" r:id="rId7" imgW="7301323" imgH="392831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01725"/>
                        <a:ext cx="7300912" cy="3927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55992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11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7159600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8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2226192"/>
              </p:ext>
            </p:extLst>
          </p:nvPr>
        </p:nvGraphicFramePr>
        <p:xfrm>
          <a:off x="914400" y="1133362"/>
          <a:ext cx="7301323" cy="2829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9" name="Document" r:id="rId7" imgW="7313400" imgH="2827179" progId="Word.Document.12">
                  <p:embed/>
                </p:oleObj>
              </mc:Choice>
              <mc:Fallback>
                <p:oleObj name="Document" r:id="rId7" imgW="7313400" imgH="282717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33362"/>
                        <a:ext cx="7301323" cy="2829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92452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12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7915908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2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5228412"/>
              </p:ext>
            </p:extLst>
          </p:nvPr>
        </p:nvGraphicFramePr>
        <p:xfrm>
          <a:off x="914400" y="1087399"/>
          <a:ext cx="7301323" cy="21892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3" name="Document" r:id="rId7" imgW="7321816" imgH="2190068" progId="Word.Document.12">
                  <p:embed/>
                </p:oleObj>
              </mc:Choice>
              <mc:Fallback>
                <p:oleObj name="Document" r:id="rId7" imgW="7321816" imgH="219006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087399"/>
                        <a:ext cx="7301323" cy="21892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11551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13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73081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6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1423869"/>
              </p:ext>
            </p:extLst>
          </p:nvPr>
        </p:nvGraphicFramePr>
        <p:xfrm>
          <a:off x="914400" y="1139825"/>
          <a:ext cx="7300912" cy="3889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7" name="Document" r:id="rId7" imgW="7301323" imgH="3890152" progId="Word.Document.12">
                  <p:embed/>
                </p:oleObj>
              </mc:Choice>
              <mc:Fallback>
                <p:oleObj name="Document" r:id="rId7" imgW="7301323" imgH="389015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39825"/>
                        <a:ext cx="7300912" cy="3889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38923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14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7281481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0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6531617"/>
              </p:ext>
            </p:extLst>
          </p:nvPr>
        </p:nvGraphicFramePr>
        <p:xfrm>
          <a:off x="914400" y="1152525"/>
          <a:ext cx="7300912" cy="2657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1" name="Document" r:id="rId7" imgW="7301323" imgH="2658007" progId="Word.Document.12">
                  <p:embed/>
                </p:oleObj>
              </mc:Choice>
              <mc:Fallback>
                <p:oleObj name="Document" r:id="rId7" imgW="7301323" imgH="265800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52525"/>
                        <a:ext cx="7300912" cy="2657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95085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15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6765277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4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1704156"/>
              </p:ext>
            </p:extLst>
          </p:nvPr>
        </p:nvGraphicFramePr>
        <p:xfrm>
          <a:off x="914400" y="1102941"/>
          <a:ext cx="7301323" cy="31642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5" name="Document" r:id="rId7" imgW="7301323" imgH="3164259" progId="Word.Document.12">
                  <p:embed/>
                </p:oleObj>
              </mc:Choice>
              <mc:Fallback>
                <p:oleObj name="Document" r:id="rId7" imgW="7301323" imgH="316425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02941"/>
                        <a:ext cx="7301323" cy="31642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18804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16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095975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8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1307634"/>
              </p:ext>
            </p:extLst>
          </p:nvPr>
        </p:nvGraphicFramePr>
        <p:xfrm>
          <a:off x="914400" y="1143000"/>
          <a:ext cx="7377498" cy="3878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9" name="Document" r:id="rId7" imgW="7377498" imgH="3878990" progId="Word.Document.12">
                  <p:embed/>
                </p:oleObj>
              </mc:Choice>
              <mc:Fallback>
                <p:oleObj name="Document" r:id="rId7" imgW="7377498" imgH="387899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77498" cy="38789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00413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17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7744476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2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8487260"/>
              </p:ext>
            </p:extLst>
          </p:nvPr>
        </p:nvGraphicFramePr>
        <p:xfrm>
          <a:off x="914400" y="1143000"/>
          <a:ext cx="7301323" cy="33068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3" name="Document" r:id="rId7" imgW="7301323" imgH="3306846" progId="Word.Document.12">
                  <p:embed/>
                </p:oleObj>
              </mc:Choice>
              <mc:Fallback>
                <p:oleObj name="Document" r:id="rId7" imgW="7301323" imgH="330684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1323" cy="33068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4071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18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6670042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6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1036217"/>
              </p:ext>
            </p:extLst>
          </p:nvPr>
        </p:nvGraphicFramePr>
        <p:xfrm>
          <a:off x="914400" y="1148962"/>
          <a:ext cx="7377498" cy="1518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7" name="Document" r:id="rId7" imgW="7377498" imgH="1518038" progId="Word.Document.12">
                  <p:embed/>
                </p:oleObj>
              </mc:Choice>
              <mc:Fallback>
                <p:oleObj name="Document" r:id="rId7" imgW="7377498" imgH="151803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48962"/>
                        <a:ext cx="7377498" cy="1518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10995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19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0221403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0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0943685"/>
              </p:ext>
            </p:extLst>
          </p:nvPr>
        </p:nvGraphicFramePr>
        <p:xfrm>
          <a:off x="914400" y="1143000"/>
          <a:ext cx="7301323" cy="2839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1" name="Document" r:id="rId7" imgW="7301323" imgH="2839120" progId="Word.Document.12">
                  <p:embed/>
                </p:oleObj>
              </mc:Choice>
              <mc:Fallback>
                <p:oleObj name="Document" r:id="rId7" imgW="7301323" imgH="283912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1323" cy="28391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9090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20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7523392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4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4693949"/>
              </p:ext>
            </p:extLst>
          </p:nvPr>
        </p:nvGraphicFramePr>
        <p:xfrm>
          <a:off x="914400" y="1143000"/>
          <a:ext cx="7301323" cy="2839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5" name="Document" r:id="rId7" imgW="7301323" imgH="2839120" progId="Word.Document.12">
                  <p:embed/>
                </p:oleObj>
              </mc:Choice>
              <mc:Fallback>
                <p:oleObj name="Document" r:id="rId7" imgW="7301323" imgH="283912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1323" cy="28391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73188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21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5542619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8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386450"/>
              </p:ext>
            </p:extLst>
          </p:nvPr>
        </p:nvGraphicFramePr>
        <p:xfrm>
          <a:off x="914400" y="1138238"/>
          <a:ext cx="7362825" cy="3967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9" name="Document" r:id="rId7" imgW="7377498" imgH="3983769" progId="Word.Document.12">
                  <p:embed/>
                </p:oleObj>
              </mc:Choice>
              <mc:Fallback>
                <p:oleObj name="Document" r:id="rId7" imgW="7377498" imgH="398376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38238"/>
                        <a:ext cx="7362825" cy="3967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62335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22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7140158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3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8441974"/>
              </p:ext>
            </p:extLst>
          </p:nvPr>
        </p:nvGraphicFramePr>
        <p:xfrm>
          <a:off x="914400" y="1139902"/>
          <a:ext cx="7301323" cy="5364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4" name="Document" r:id="rId7" imgW="7301323" imgH="536498" progId="Word.Document.12">
                  <p:embed/>
                </p:oleObj>
              </mc:Choice>
              <mc:Fallback>
                <p:oleObj name="Document" r:id="rId7" imgW="7301323" imgH="53649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39902"/>
                        <a:ext cx="7301323" cy="5364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61279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23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7242981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6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1181807"/>
              </p:ext>
            </p:extLst>
          </p:nvPr>
        </p:nvGraphicFramePr>
        <p:xfrm>
          <a:off x="914400" y="1143000"/>
          <a:ext cx="7377498" cy="34026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7" name="Document" r:id="rId7" imgW="7377498" imgH="3402623" progId="Word.Document.12">
                  <p:embed/>
                </p:oleObj>
              </mc:Choice>
              <mc:Fallback>
                <p:oleObj name="Document" r:id="rId7" imgW="7377498" imgH="340262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77498" cy="34026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22765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24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9087986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0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6915411"/>
              </p:ext>
            </p:extLst>
          </p:nvPr>
        </p:nvGraphicFramePr>
        <p:xfrm>
          <a:off x="914400" y="1143000"/>
          <a:ext cx="7446962" cy="733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1" name="Document" r:id="rId7" imgW="7447206" imgH="733454" progId="Word.Document.12">
                  <p:embed/>
                </p:oleObj>
              </mc:Choice>
              <mc:Fallback>
                <p:oleObj name="Document" r:id="rId7" imgW="7447206" imgH="73345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446962" cy="733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28194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25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6693522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4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0317018"/>
              </p:ext>
            </p:extLst>
          </p:nvPr>
        </p:nvGraphicFramePr>
        <p:xfrm>
          <a:off x="914400" y="1141384"/>
          <a:ext cx="7301323" cy="3064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5" name="Document" r:id="rId7" imgW="7301323" imgH="306416" progId="Word.Document.12">
                  <p:embed/>
                </p:oleObj>
              </mc:Choice>
              <mc:Fallback>
                <p:oleObj name="Document" r:id="rId7" imgW="7301323" imgH="30641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41384"/>
                        <a:ext cx="7301323" cy="3064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62007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26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5855181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8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4211781"/>
              </p:ext>
            </p:extLst>
          </p:nvPr>
        </p:nvGraphicFramePr>
        <p:xfrm>
          <a:off x="914400" y="1143000"/>
          <a:ext cx="7301323" cy="44504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9" name="Document" r:id="rId7" imgW="7301323" imgH="4450415" progId="Word.Document.12">
                  <p:embed/>
                </p:oleObj>
              </mc:Choice>
              <mc:Fallback>
                <p:oleObj name="Document" r:id="rId7" imgW="7301323" imgH="445041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1323" cy="44504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4181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27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6536819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2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7193608"/>
              </p:ext>
            </p:extLst>
          </p:nvPr>
        </p:nvGraphicFramePr>
        <p:xfrm>
          <a:off x="914400" y="1143000"/>
          <a:ext cx="7301323" cy="4079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3" name="Document" r:id="rId7" imgW="7301323" imgH="407955" progId="Word.Document.12">
                  <p:embed/>
                </p:oleObj>
              </mc:Choice>
              <mc:Fallback>
                <p:oleObj name="Document" r:id="rId7" imgW="7301323" imgH="40795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1323" cy="4079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224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28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9336307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6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8604247"/>
              </p:ext>
            </p:extLst>
          </p:nvPr>
        </p:nvGraphicFramePr>
        <p:xfrm>
          <a:off x="914400" y="1152525"/>
          <a:ext cx="7300912" cy="402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7" name="Document" r:id="rId7" imgW="7321816" imgH="4030790" progId="Word.Document.12">
                  <p:embed/>
                </p:oleObj>
              </mc:Choice>
              <mc:Fallback>
                <p:oleObj name="Document" r:id="rId7" imgW="7321816" imgH="403079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52525"/>
                        <a:ext cx="7300912" cy="4029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93368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29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5607177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0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8122688"/>
              </p:ext>
            </p:extLst>
          </p:nvPr>
        </p:nvGraphicFramePr>
        <p:xfrm>
          <a:off x="914400" y="1143000"/>
          <a:ext cx="7300912" cy="4719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1" name="Document" r:id="rId7" imgW="7321816" imgH="4723357" progId="Word.Document.12">
                  <p:embed/>
                </p:oleObj>
              </mc:Choice>
              <mc:Fallback>
                <p:oleObj name="Document" r:id="rId7" imgW="7321816" imgH="472335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0912" cy="4719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07507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30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8668689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4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5510561"/>
              </p:ext>
            </p:extLst>
          </p:nvPr>
        </p:nvGraphicFramePr>
        <p:xfrm>
          <a:off x="914400" y="1143000"/>
          <a:ext cx="7300912" cy="3798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5" name="Document" r:id="rId7" imgW="7301323" imgH="3799416" progId="Word.Document.12">
                  <p:embed/>
                </p:oleObj>
              </mc:Choice>
              <mc:Fallback>
                <p:oleObj name="Document" r:id="rId7" imgW="7301323" imgH="379941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0912" cy="3798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84417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31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2922263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8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0656368"/>
              </p:ext>
            </p:extLst>
          </p:nvPr>
        </p:nvGraphicFramePr>
        <p:xfrm>
          <a:off x="914400" y="1143000"/>
          <a:ext cx="7300912" cy="172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9" name="Document" r:id="rId7" imgW="7321816" imgH="1726195" progId="Word.Document.12">
                  <p:embed/>
                </p:oleObj>
              </mc:Choice>
              <mc:Fallback>
                <p:oleObj name="Document" r:id="rId7" imgW="7321816" imgH="172619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0912" cy="1725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29296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32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3701039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2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2874798"/>
              </p:ext>
            </p:extLst>
          </p:nvPr>
        </p:nvGraphicFramePr>
        <p:xfrm>
          <a:off x="914400" y="1143000"/>
          <a:ext cx="7300912" cy="414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3" name="Document" r:id="rId7" imgW="7321816" imgH="4144958" progId="Word.Document.12">
                  <p:embed/>
                </p:oleObj>
              </mc:Choice>
              <mc:Fallback>
                <p:oleObj name="Document" r:id="rId7" imgW="7321816" imgH="414495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0912" cy="4143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08821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33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582713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6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6887998"/>
              </p:ext>
            </p:extLst>
          </p:nvPr>
        </p:nvGraphicFramePr>
        <p:xfrm>
          <a:off x="914400" y="1143000"/>
          <a:ext cx="7300912" cy="4949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7" name="Document" r:id="rId7" imgW="7321816" imgH="4953493" progId="Word.Document.12">
                  <p:embed/>
                </p:oleObj>
              </mc:Choice>
              <mc:Fallback>
                <p:oleObj name="Document" r:id="rId7" imgW="7321816" imgH="495349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0912" cy="4949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66685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34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7192798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30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8107836"/>
              </p:ext>
            </p:extLst>
          </p:nvPr>
        </p:nvGraphicFramePr>
        <p:xfrm>
          <a:off x="914400" y="1160462"/>
          <a:ext cx="7446962" cy="4783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31" name="Document" r:id="rId7" imgW="7447206" imgH="4783836" progId="Word.Document.12">
                  <p:embed/>
                </p:oleObj>
              </mc:Choice>
              <mc:Fallback>
                <p:oleObj name="Document" r:id="rId7" imgW="7447206" imgH="478383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60462"/>
                        <a:ext cx="7446962" cy="4783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87833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35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4522658"/>
              </p:ext>
            </p:extLst>
          </p:nvPr>
        </p:nvGraphicFramePr>
        <p:xfrm>
          <a:off x="914400" y="685800"/>
          <a:ext cx="7300912" cy="427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4" name="Document" r:id="rId4" imgW="7301323" imgH="427038" progId="Word.Document.12">
                  <p:embed/>
                </p:oleObj>
              </mc:Choice>
              <mc:Fallback>
                <p:oleObj name="Document" r:id="rId4" imgW="7301323" imgH="42703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0912" cy="4270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7743515"/>
              </p:ext>
            </p:extLst>
          </p:nvPr>
        </p:nvGraphicFramePr>
        <p:xfrm>
          <a:off x="914400" y="1143000"/>
          <a:ext cx="7446962" cy="409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5" name="Document" r:id="rId7" imgW="7447206" imgH="4093230" progId="Word.Document.12">
                  <p:embed/>
                </p:oleObj>
              </mc:Choice>
              <mc:Fallback>
                <p:oleObj name="Document" r:id="rId7" imgW="7447206" imgH="409323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446962" cy="4092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21281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36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700810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8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2186842"/>
              </p:ext>
            </p:extLst>
          </p:nvPr>
        </p:nvGraphicFramePr>
        <p:xfrm>
          <a:off x="914400" y="1143000"/>
          <a:ext cx="7300912" cy="402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9" name="Document" r:id="rId7" imgW="7301323" imgH="4029858" progId="Word.Document.12">
                  <p:embed/>
                </p:oleObj>
              </mc:Choice>
              <mc:Fallback>
                <p:oleObj name="Document" r:id="rId7" imgW="7301323" imgH="402985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0912" cy="4029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50299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37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5673077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2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1581829"/>
              </p:ext>
            </p:extLst>
          </p:nvPr>
        </p:nvGraphicFramePr>
        <p:xfrm>
          <a:off x="914400" y="1166813"/>
          <a:ext cx="7300912" cy="195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3" name="Document" r:id="rId7" imgW="7301323" imgH="1957678" progId="Word.Document.12">
                  <p:embed/>
                </p:oleObj>
              </mc:Choice>
              <mc:Fallback>
                <p:oleObj name="Document" r:id="rId7" imgW="7301323" imgH="1957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66813"/>
                        <a:ext cx="7300912" cy="19573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21873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38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6675962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6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5848477"/>
              </p:ext>
            </p:extLst>
          </p:nvPr>
        </p:nvGraphicFramePr>
        <p:xfrm>
          <a:off x="914400" y="1143000"/>
          <a:ext cx="7300912" cy="425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7" name="Document" r:id="rId7" imgW="7301323" imgH="4259940" progId="Word.Document.12">
                  <p:embed/>
                </p:oleObj>
              </mc:Choice>
              <mc:Fallback>
                <p:oleObj name="Document" r:id="rId7" imgW="7301323" imgH="425994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0912" cy="42592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95125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39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8649213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50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8793940"/>
              </p:ext>
            </p:extLst>
          </p:nvPr>
        </p:nvGraphicFramePr>
        <p:xfrm>
          <a:off x="914400" y="1143000"/>
          <a:ext cx="7300912" cy="195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51" name="Document" r:id="rId7" imgW="7321816" imgH="1958131" progId="Word.Document.12">
                  <p:embed/>
                </p:oleObj>
              </mc:Choice>
              <mc:Fallback>
                <p:oleObj name="Document" r:id="rId7" imgW="7321816" imgH="1958131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0912" cy="19573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08264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40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2867021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4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9900515"/>
              </p:ext>
            </p:extLst>
          </p:nvPr>
        </p:nvGraphicFramePr>
        <p:xfrm>
          <a:off x="914400" y="1143000"/>
          <a:ext cx="7300912" cy="4949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75" name="Document" r:id="rId7" imgW="7321816" imgH="4953493" progId="Word.Document.12">
                  <p:embed/>
                </p:oleObj>
              </mc:Choice>
              <mc:Fallback>
                <p:oleObj name="Document" r:id="rId7" imgW="7321816" imgH="495349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0912" cy="4949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79278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41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4328641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7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1173645"/>
              </p:ext>
            </p:extLst>
          </p:nvPr>
        </p:nvGraphicFramePr>
        <p:xfrm>
          <a:off x="914400" y="1143000"/>
          <a:ext cx="7300912" cy="402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8" name="Document" r:id="rId7" imgW="7301323" imgH="4029858" progId="Word.Document.12">
                  <p:embed/>
                </p:oleObj>
              </mc:Choice>
              <mc:Fallback>
                <p:oleObj name="Document" r:id="rId7" imgW="7301323" imgH="402985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0912" cy="4029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1204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C17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42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8457739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20" name="Document" r:id="rId4" imgW="7301323" imgH="426678" progId="Word.Document.12">
                  <p:embed/>
                </p:oleObj>
              </mc:Choice>
              <mc:Fallback>
                <p:oleObj name="Document" r:id="rId4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1855590"/>
              </p:ext>
            </p:extLst>
          </p:nvPr>
        </p:nvGraphicFramePr>
        <p:xfrm>
          <a:off x="914400" y="1139825"/>
          <a:ext cx="7246938" cy="3756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21" name="Document" r:id="rId7" imgW="7321816" imgH="3802096" progId="Word.Document.12">
                  <p:embed/>
                </p:oleObj>
              </mc:Choice>
              <mc:Fallback>
                <p:oleObj name="Document" r:id="rId7" imgW="7321816" imgH="380209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1139825"/>
                        <a:ext cx="7246938" cy="3756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1299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de with title">
  <a:themeElements>
    <a:clrScheme name="Master slide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aster slid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slide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528</TotalTime>
  <Words>840</Words>
  <Application>Microsoft Office PowerPoint</Application>
  <PresentationFormat>On-screen Show (4:3)</PresentationFormat>
  <Paragraphs>168</Paragraphs>
  <Slides>42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Slide with title</vt:lpstr>
      <vt:lpstr>Microsoft Word Document</vt:lpstr>
      <vt:lpstr>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Mike Murach &amp; Associates,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Stephen</dc:creator>
  <cp:lastModifiedBy>Joel Murach</cp:lastModifiedBy>
  <cp:revision>58</cp:revision>
  <dcterms:created xsi:type="dcterms:W3CDTF">2010-11-30T18:46:51Z</dcterms:created>
  <dcterms:modified xsi:type="dcterms:W3CDTF">2015-08-17T18:32:27Z</dcterms:modified>
</cp:coreProperties>
</file>