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9" r:id="rId1"/>
  </p:sldMasterIdLst>
  <p:notesMasterIdLst>
    <p:notesMasterId r:id="rId32"/>
  </p:notesMasterIdLst>
  <p:handoutMasterIdLst>
    <p:handoutMasterId r:id="rId33"/>
  </p:handoutMasterIdLst>
  <p:sldIdLst>
    <p:sldId id="323" r:id="rId2"/>
    <p:sldId id="324" r:id="rId3"/>
    <p:sldId id="352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  <p:sldId id="333" r:id="rId13"/>
    <p:sldId id="334" r:id="rId14"/>
    <p:sldId id="335" r:id="rId15"/>
    <p:sldId id="336" r:id="rId16"/>
    <p:sldId id="337" r:id="rId17"/>
    <p:sldId id="338" r:id="rId18"/>
    <p:sldId id="339" r:id="rId19"/>
    <p:sldId id="340" r:id="rId20"/>
    <p:sldId id="341" r:id="rId21"/>
    <p:sldId id="342" r:id="rId22"/>
    <p:sldId id="343" r:id="rId23"/>
    <p:sldId id="344" r:id="rId24"/>
    <p:sldId id="345" r:id="rId25"/>
    <p:sldId id="346" r:id="rId26"/>
    <p:sldId id="347" r:id="rId27"/>
    <p:sldId id="348" r:id="rId28"/>
    <p:sldId id="349" r:id="rId29"/>
    <p:sldId id="350" r:id="rId30"/>
    <p:sldId id="351" r:id="rId3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794" autoAdjust="0"/>
    <p:restoredTop sz="94444" autoAdjust="0"/>
  </p:normalViewPr>
  <p:slideViewPr>
    <p:cSldViewPr>
      <p:cViewPr varScale="1">
        <p:scale>
          <a:sx n="71" d="100"/>
          <a:sy n="71" d="100"/>
        </p:scale>
        <p:origin x="138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image" Target="../media/image16.e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image" Target="../media/image24.e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image" Target="../media/image30.emf"/></Relationships>
</file>

<file path=ppt/drawings/_rels/vmlDrawing1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image" Target="../media/image32.e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image" Target="../media/image34.e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image" Target="../media/image36.e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image" Target="../media/image38.emf"/></Relationships>
</file>

<file path=ppt/drawings/_rels/vmlDrawing2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emf"/><Relationship Id="rId1" Type="http://schemas.openxmlformats.org/officeDocument/2006/relationships/image" Target="../media/image40.emf"/></Relationships>
</file>

<file path=ppt/drawings/_rels/vmlDrawing2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3.emf"/><Relationship Id="rId1" Type="http://schemas.openxmlformats.org/officeDocument/2006/relationships/image" Target="../media/image42.e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image" Target="../media/image44.emf"/></Relationships>
</file>

<file path=ppt/drawings/_rels/vmlDrawing2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emf"/><Relationship Id="rId1" Type="http://schemas.openxmlformats.org/officeDocument/2006/relationships/image" Target="../media/image46.emf"/></Relationships>
</file>

<file path=ppt/drawings/_rels/vmlDrawing2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image" Target="../media/image50.e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image" Target="../media/image52.emf"/></Relationships>
</file>

<file path=ppt/drawings/_rels/vmlDrawing2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drawings/_rels/vmlDrawing2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6.emf"/><Relationship Id="rId1" Type="http://schemas.openxmlformats.org/officeDocument/2006/relationships/image" Target="../media/image5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4633A84-D730-4DB1-B585-7559B92CE5D8}" type="datetimeFigureOut">
              <a:rPr lang="en-US"/>
              <a:pPr>
                <a:defRPr/>
              </a:pPr>
              <a:t>4/23/2018</a:t>
            </a:fld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C669EC8-97E7-4C24-A864-1853E75085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85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53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32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32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82C5A2EE-74B4-4329-B2EC-6DFE0575E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4556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2C5A2EE-74B4-4329-B2EC-6DFE0575EDC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414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0" y="685800"/>
            <a:ext cx="7772400" cy="553998"/>
          </a:xfrm>
        </p:spPr>
        <p:txBody>
          <a:bodyPr lIns="0" tIns="0" rIns="0" bIns="0" anchor="t" anchorCtr="0">
            <a:spAutoFit/>
          </a:bodyPr>
          <a:lstStyle>
            <a:lvl1pPr>
              <a:defRPr sz="3600" b="1" i="0" baseline="0">
                <a:solidFill>
                  <a:srgbClr val="0033CC"/>
                </a:solidFill>
              </a:defRPr>
            </a:lvl1pPr>
          </a:lstStyle>
          <a:p>
            <a:r>
              <a:rPr lang="en-US" dirty="0" smtClean="0"/>
              <a:t>Chapter number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3870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85800"/>
            <a:ext cx="7315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algn="l">
              <a:defRPr sz="2600" b="1" i="0" baseline="0">
                <a:solidFill>
                  <a:srgbClr val="0033CC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 algn="l">
              <a:defRPr sz="1400">
                <a:latin typeface="Times New Roman"/>
              </a:defRPr>
            </a:lvl1pPr>
          </a:lstStyle>
          <a:p>
            <a:pPr>
              <a:defRPr/>
            </a:pPr>
            <a:endParaRPr lang="en-US"/>
          </a:p>
          <a:p>
            <a:pPr algn="r">
              <a:defRPr/>
            </a:pPr>
            <a:r>
              <a:rPr lang="en-US" sz="90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>
                <a:latin typeface="Arial Narrow" pitchFamily="34" charset="0"/>
              </a:rPr>
              <a:pPr algn="r">
                <a:defRPr/>
              </a:pPr>
              <a:t>‹#›</a:t>
            </a:fld>
            <a:endParaRPr lang="en-US" sz="90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7009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 bwMode="auto">
          <a:xfrm>
            <a:off x="762000" y="6248400"/>
            <a:ext cx="19812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3"/>
          </p:nvPr>
        </p:nvSpPr>
        <p:spPr bwMode="auto">
          <a:xfrm>
            <a:off x="2895600" y="6248400"/>
            <a:ext cx="3352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Arial Narrow" pitchFamily="34" charset="0"/>
              </a:defRPr>
            </a:lvl1pPr>
          </a:lstStyle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 Narrow" pitchFamily="34" charset="0"/>
              </a:defRPr>
            </a:lvl1pPr>
          </a:lstStyle>
          <a:p>
            <a:pPr algn="l">
              <a:defRPr/>
            </a:pPr>
            <a:endParaRPr lang="en-US" sz="1400">
              <a:latin typeface="Times New Roman"/>
            </a:endParaRPr>
          </a:p>
          <a:p>
            <a:pPr>
              <a:defRPr/>
            </a:pPr>
            <a:r>
              <a:rPr lang="en-US"/>
              <a:t>Slide </a:t>
            </a:r>
            <a:fld id="{BF5C1183-B085-4070-A402-C03A3F977D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package" Target="../embeddings/Microsoft_Word_Document.docx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emf"/><Relationship Id="rId5" Type="http://schemas.openxmlformats.org/officeDocument/2006/relationships/package" Target="../embeddings/Microsoft_Word_Document2.docx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oracle.com/javase/tutorial/java/IandI/abstract.html" TargetMode="External"/><Relationship Id="rId2" Type="http://schemas.openxmlformats.org/officeDocument/2006/relationships/hyperlink" Target="https://docs.oracle.com/javase/tutorial/java/concepts/interface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emf"/><Relationship Id="rId5" Type="http://schemas.openxmlformats.org/officeDocument/2006/relationships/package" Target="../embeddings/Microsoft_Word_Document4.docx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7.emf"/><Relationship Id="rId5" Type="http://schemas.openxmlformats.org/officeDocument/2006/relationships/package" Target="../embeddings/Microsoft_Word_Document6.docx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7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9.emf"/><Relationship Id="rId5" Type="http://schemas.openxmlformats.org/officeDocument/2006/relationships/package" Target="../embeddings/Microsoft_Word_Document8.docx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9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3.emf"/><Relationship Id="rId5" Type="http://schemas.openxmlformats.org/officeDocument/2006/relationships/package" Target="../embeddings/Microsoft_Word_Document11.docx"/><Relationship Id="rId4" Type="http://schemas.openxmlformats.org/officeDocument/2006/relationships/image" Target="../media/image1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15.emf"/><Relationship Id="rId5" Type="http://schemas.openxmlformats.org/officeDocument/2006/relationships/package" Target="../embeddings/Microsoft_Word_Document13.docx"/><Relationship Id="rId4" Type="http://schemas.openxmlformats.org/officeDocument/2006/relationships/image" Target="../media/image1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package" Target="../embeddings/Microsoft_Word_Document15.docx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9.emf"/><Relationship Id="rId5" Type="http://schemas.openxmlformats.org/officeDocument/2006/relationships/package" Target="../embeddings/Microsoft_Word_Document17.docx"/><Relationship Id="rId4" Type="http://schemas.openxmlformats.org/officeDocument/2006/relationships/image" Target="../media/image18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1.emf"/><Relationship Id="rId5" Type="http://schemas.openxmlformats.org/officeDocument/2006/relationships/package" Target="../embeddings/Microsoft_Word_Document19.docx"/><Relationship Id="rId4" Type="http://schemas.openxmlformats.org/officeDocument/2006/relationships/image" Target="../media/image20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3.emf"/><Relationship Id="rId5" Type="http://schemas.openxmlformats.org/officeDocument/2006/relationships/package" Target="../embeddings/Microsoft_Word_Document21.docx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5.emf"/><Relationship Id="rId5" Type="http://schemas.openxmlformats.org/officeDocument/2006/relationships/package" Target="../embeddings/Microsoft_Word_Document23.docx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7.emf"/><Relationship Id="rId5" Type="http://schemas.openxmlformats.org/officeDocument/2006/relationships/package" Target="../embeddings/Microsoft_Word_Document25.docx"/><Relationship Id="rId4" Type="http://schemas.openxmlformats.org/officeDocument/2006/relationships/image" Target="../media/image2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9.emf"/><Relationship Id="rId5" Type="http://schemas.openxmlformats.org/officeDocument/2006/relationships/package" Target="../embeddings/Microsoft_Word_Document27.docx"/><Relationship Id="rId4" Type="http://schemas.openxmlformats.org/officeDocument/2006/relationships/image" Target="../media/image2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2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1.emf"/><Relationship Id="rId5" Type="http://schemas.openxmlformats.org/officeDocument/2006/relationships/package" Target="../embeddings/Microsoft_Word_Document29.docx"/><Relationship Id="rId4" Type="http://schemas.openxmlformats.org/officeDocument/2006/relationships/image" Target="../media/image30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3.emf"/><Relationship Id="rId5" Type="http://schemas.openxmlformats.org/officeDocument/2006/relationships/package" Target="../embeddings/Microsoft_Word_Document31.docx"/><Relationship Id="rId4" Type="http://schemas.openxmlformats.org/officeDocument/2006/relationships/image" Target="../media/image32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5.emf"/><Relationship Id="rId5" Type="http://schemas.openxmlformats.org/officeDocument/2006/relationships/package" Target="../embeddings/Microsoft_Word_Document33.docx"/><Relationship Id="rId4" Type="http://schemas.openxmlformats.org/officeDocument/2006/relationships/image" Target="../media/image34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7.emf"/><Relationship Id="rId5" Type="http://schemas.openxmlformats.org/officeDocument/2006/relationships/package" Target="../embeddings/Microsoft_Word_Document35.docx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9.emf"/><Relationship Id="rId5" Type="http://schemas.openxmlformats.org/officeDocument/2006/relationships/package" Target="../embeddings/Microsoft_Word_Document37.docx"/><Relationship Id="rId4" Type="http://schemas.openxmlformats.org/officeDocument/2006/relationships/image" Target="../media/image38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3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1.emf"/><Relationship Id="rId5" Type="http://schemas.openxmlformats.org/officeDocument/2006/relationships/package" Target="../embeddings/Microsoft_Word_Document39.docx"/><Relationship Id="rId4" Type="http://schemas.openxmlformats.org/officeDocument/2006/relationships/image" Target="../media/image4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3.emf"/><Relationship Id="rId5" Type="http://schemas.openxmlformats.org/officeDocument/2006/relationships/package" Target="../embeddings/Microsoft_Word_Document41.docx"/><Relationship Id="rId4" Type="http://schemas.openxmlformats.org/officeDocument/2006/relationships/image" Target="../media/image42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5.emf"/><Relationship Id="rId5" Type="http://schemas.openxmlformats.org/officeDocument/2006/relationships/package" Target="../embeddings/Microsoft_Word_Document43.docx"/><Relationship Id="rId4" Type="http://schemas.openxmlformats.org/officeDocument/2006/relationships/image" Target="../media/image44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7.emf"/><Relationship Id="rId5" Type="http://schemas.openxmlformats.org/officeDocument/2006/relationships/package" Target="../embeddings/Microsoft_Word_Document45.docx"/><Relationship Id="rId4" Type="http://schemas.openxmlformats.org/officeDocument/2006/relationships/image" Target="../media/image4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6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49.emf"/><Relationship Id="rId5" Type="http://schemas.openxmlformats.org/officeDocument/2006/relationships/package" Target="../embeddings/Microsoft_Word_Document47.docx"/><Relationship Id="rId4" Type="http://schemas.openxmlformats.org/officeDocument/2006/relationships/image" Target="../media/image48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48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1.emf"/><Relationship Id="rId5" Type="http://schemas.openxmlformats.org/officeDocument/2006/relationships/package" Target="../embeddings/Microsoft_Word_Document49.docx"/><Relationship Id="rId4" Type="http://schemas.openxmlformats.org/officeDocument/2006/relationships/image" Target="../media/image50.e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0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3.emf"/><Relationship Id="rId5" Type="http://schemas.openxmlformats.org/officeDocument/2006/relationships/package" Target="../embeddings/Microsoft_Word_Document51.docx"/><Relationship Id="rId4" Type="http://schemas.openxmlformats.org/officeDocument/2006/relationships/image" Target="../media/image52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2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5.emf"/><Relationship Id="rId5" Type="http://schemas.openxmlformats.org/officeDocument/2006/relationships/package" Target="../embeddings/Microsoft_Word_Document53.docx"/><Relationship Id="rId4" Type="http://schemas.openxmlformats.org/officeDocument/2006/relationships/image" Target="../media/image54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54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6.emf"/><Relationship Id="rId5" Type="http://schemas.openxmlformats.org/officeDocument/2006/relationships/package" Target="../embeddings/Microsoft_Word_Document55.docx"/><Relationship Id="rId4" Type="http://schemas.openxmlformats.org/officeDocument/2006/relationships/image" Target="../media/image5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© 2015, Mike Murach &amp; Associates, Inc.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>
              <a:defRPr/>
            </a:pPr>
            <a:endParaRPr lang="en-US" sz="1400" smtClean="0">
              <a:latin typeface="Times New Roman"/>
            </a:endParaRPr>
          </a:p>
          <a:p>
            <a:pPr>
              <a:defRPr/>
            </a:pPr>
            <a:r>
              <a:rPr lang="en-US" smtClean="0"/>
              <a:t>Slide </a:t>
            </a:r>
            <a:fld id="{BF5C1183-B085-4070-A402-C03A3F977D3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167023"/>
              </p:ext>
            </p:extLst>
          </p:nvPr>
        </p:nvGraphicFramePr>
        <p:xfrm>
          <a:off x="914400" y="1600200"/>
          <a:ext cx="7301323" cy="23091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Document" r:id="rId4" imgW="7301323" imgH="2309103" progId="Word.Document.12">
                  <p:embed/>
                </p:oleObj>
              </mc:Choice>
              <mc:Fallback>
                <p:oleObj name="Document" r:id="rId4" imgW="7301323" imgH="230910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4400" y="1600200"/>
                        <a:ext cx="7301323" cy="23091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549585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409729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445642"/>
              </p:ext>
            </p:extLst>
          </p:nvPr>
        </p:nvGraphicFramePr>
        <p:xfrm>
          <a:off x="914400" y="1066800"/>
          <a:ext cx="7301323" cy="46423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7" name="Document" r:id="rId5" imgW="7301323" imgH="4642330" progId="Word.Document.12">
                  <p:embed/>
                </p:oleObj>
              </mc:Choice>
              <mc:Fallback>
                <p:oleObj name="Document" r:id="rId5" imgW="7301323" imgH="464233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066800"/>
                        <a:ext cx="7301323" cy="46423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2570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Java Tutorial Interface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Murach's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</a:t>
            </a:fld>
            <a:endParaRPr lang="en-US" sz="900"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13611" y="1447800"/>
            <a:ext cx="85779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https://</a:t>
            </a:r>
            <a:r>
              <a:rPr lang="en-US" sz="1600" b="1" dirty="0" smtClean="0"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docs.oracle.com/javase/tutorial/java/concepts/interface.html</a:t>
            </a:r>
            <a:endParaRPr lang="en-US" sz="16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33CC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https://docs.oracle.com/javase/tutorial/java/IandI/abstract.html</a:t>
            </a:r>
            <a:endParaRPr lang="en-US" sz="1600" b="1" dirty="0">
              <a:solidFill>
                <a:srgbClr val="0033CC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942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66121620"/>
              </p:ext>
            </p:extLst>
          </p:nvPr>
        </p:nvGraphicFramePr>
        <p:xfrm>
          <a:off x="914400" y="685800"/>
          <a:ext cx="7301323" cy="77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0" name="Document" r:id="rId3" imgW="7301323" imgH="778102" progId="Word.Document.12">
                  <p:embed/>
                </p:oleObj>
              </mc:Choice>
              <mc:Fallback>
                <p:oleObj name="Document" r:id="rId3" imgW="7301323" imgH="778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8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860993"/>
              </p:ext>
            </p:extLst>
          </p:nvPr>
        </p:nvGraphicFramePr>
        <p:xfrm>
          <a:off x="914400" y="1509713"/>
          <a:ext cx="7300912" cy="115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1" name="Document" r:id="rId5" imgW="7301323" imgH="1157612" progId="Word.Document.12">
                  <p:embed/>
                </p:oleObj>
              </mc:Choice>
              <mc:Fallback>
                <p:oleObj name="Document" r:id="rId5" imgW="7301323" imgH="115761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509713"/>
                        <a:ext cx="7300912" cy="115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783704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088930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49158244"/>
              </p:ext>
            </p:extLst>
          </p:nvPr>
        </p:nvGraphicFramePr>
        <p:xfrm>
          <a:off x="914400" y="1447800"/>
          <a:ext cx="7300912" cy="415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Document" r:id="rId5" imgW="7301323" imgH="4151920" progId="Word.Document.12">
                  <p:embed/>
                </p:oleObj>
              </mc:Choice>
              <mc:Fallback>
                <p:oleObj name="Document" r:id="rId5" imgW="7301323" imgH="41519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415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20613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1202673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7622360"/>
              </p:ext>
            </p:extLst>
          </p:nvPr>
        </p:nvGraphicFramePr>
        <p:xfrm>
          <a:off x="914400" y="1524000"/>
          <a:ext cx="7301323" cy="31779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Document" r:id="rId5" imgW="7301323" imgH="3177942" progId="Word.Document.12">
                  <p:embed/>
                </p:oleObj>
              </mc:Choice>
              <mc:Fallback>
                <p:oleObj name="Document" r:id="rId5" imgW="7301323" imgH="317794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301323" cy="31779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47285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140083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12-2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872" y="1162685"/>
            <a:ext cx="7374255" cy="219011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45652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Slide </a:t>
            </a:r>
            <a:fld id="{5ECE9829-65B2-40C6-AEFF-7C648FF56A9C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2958127"/>
              </p:ext>
            </p:extLst>
          </p:nvPr>
        </p:nvGraphicFramePr>
        <p:xfrm>
          <a:off x="914400" y="685800"/>
          <a:ext cx="7301323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6" name="Document" r:id="rId3" imgW="7301323" imgH="427038" progId="Word.Document.12">
                  <p:embed/>
                </p:oleObj>
              </mc:Choice>
              <mc:Fallback>
                <p:oleObj name="Document" r:id="rId3" imgW="7301323" imgH="427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7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934295"/>
              </p:ext>
            </p:extLst>
          </p:nvPr>
        </p:nvGraphicFramePr>
        <p:xfrm>
          <a:off x="914400" y="1125491"/>
          <a:ext cx="7301323" cy="3217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Document" r:id="rId5" imgW="7301323" imgH="3218629" progId="Word.Document.12">
                  <p:embed/>
                </p:oleObj>
              </mc:Choice>
              <mc:Fallback>
                <p:oleObj name="Document" r:id="rId5" imgW="7301323" imgH="32186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25491"/>
                        <a:ext cx="7301323" cy="3217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42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039635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25671562"/>
              </p:ext>
            </p:extLst>
          </p:nvPr>
        </p:nvGraphicFramePr>
        <p:xfrm>
          <a:off x="914400" y="1143000"/>
          <a:ext cx="7301323" cy="20368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Document" r:id="rId5" imgW="7301323" imgH="2036893" progId="Word.Document.12">
                  <p:embed/>
                </p:oleObj>
              </mc:Choice>
              <mc:Fallback>
                <p:oleObj name="Document" r:id="rId5" imgW="7301323" imgH="20368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0368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95246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2584955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0382816"/>
              </p:ext>
            </p:extLst>
          </p:nvPr>
        </p:nvGraphicFramePr>
        <p:xfrm>
          <a:off x="914400" y="1143000"/>
          <a:ext cx="7301323" cy="42275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Document" r:id="rId5" imgW="7301323" imgH="4227534" progId="Word.Document.12">
                  <p:embed/>
                </p:oleObj>
              </mc:Choice>
              <mc:Fallback>
                <p:oleObj name="Document" r:id="rId5" imgW="7301323" imgH="42275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42275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393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261692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379504"/>
              </p:ext>
            </p:extLst>
          </p:nvPr>
        </p:nvGraphicFramePr>
        <p:xfrm>
          <a:off x="914400" y="1143000"/>
          <a:ext cx="7301323" cy="2266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Document" r:id="rId5" imgW="7301323" imgH="2266975" progId="Word.Document.12">
                  <p:embed/>
                </p:oleObj>
              </mc:Choice>
              <mc:Fallback>
                <p:oleObj name="Document" r:id="rId5" imgW="7301323" imgH="22669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2266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26031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129823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191706"/>
              </p:ext>
            </p:extLst>
          </p:nvPr>
        </p:nvGraphicFramePr>
        <p:xfrm>
          <a:off x="914400" y="1138238"/>
          <a:ext cx="7300912" cy="4729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83" name="Document" r:id="rId5" imgW="7301323" imgH="4730186" progId="Word.Document.12">
                  <p:embed/>
                </p:oleObj>
              </mc:Choice>
              <mc:Fallback>
                <p:oleObj name="Document" r:id="rId5" imgW="7301323" imgH="473018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38238"/>
                        <a:ext cx="7300912" cy="47291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522385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544494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6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0609401"/>
              </p:ext>
            </p:extLst>
          </p:nvPr>
        </p:nvGraphicFramePr>
        <p:xfrm>
          <a:off x="914400" y="1109663"/>
          <a:ext cx="7300912" cy="3690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7" name="Document" r:id="rId5" imgW="7301323" imgH="3691756" progId="Word.Document.12">
                  <p:embed/>
                </p:oleObj>
              </mc:Choice>
              <mc:Fallback>
                <p:oleObj name="Document" r:id="rId5" imgW="7301323" imgH="36917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09663"/>
                        <a:ext cx="7300912" cy="36909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967281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1823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0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2412303"/>
              </p:ext>
            </p:extLst>
          </p:nvPr>
        </p:nvGraphicFramePr>
        <p:xfrm>
          <a:off x="914400" y="1447800"/>
          <a:ext cx="7300912" cy="4389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1" name="Document" r:id="rId5" imgW="7313400" imgH="4388280" progId="Word.Document.12">
                  <p:embed/>
                </p:oleObj>
              </mc:Choice>
              <mc:Fallback>
                <p:oleObj name="Document" r:id="rId5" imgW="7313400" imgH="438828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447800"/>
                        <a:ext cx="7300912" cy="4389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3562676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7857878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4" name="Document" r:id="rId3" imgW="7301323" imgH="778102" progId="Word.Document.12">
                  <p:embed/>
                </p:oleObj>
              </mc:Choice>
              <mc:Fallback>
                <p:oleObj name="Document" r:id="rId3" imgW="7301323" imgH="778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9144621"/>
              </p:ext>
            </p:extLst>
          </p:nvPr>
        </p:nvGraphicFramePr>
        <p:xfrm>
          <a:off x="914400" y="1490663"/>
          <a:ext cx="7272338" cy="3198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Document" r:id="rId5" imgW="7313400" imgH="3226898" progId="Word.Document.12">
                  <p:embed/>
                </p:oleObj>
              </mc:Choice>
              <mc:Fallback>
                <p:oleObj name="Document" r:id="rId5" imgW="7313400" imgH="322689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490663"/>
                        <a:ext cx="7272338" cy="31988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36875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171614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97721822"/>
              </p:ext>
            </p:extLst>
          </p:nvPr>
        </p:nvGraphicFramePr>
        <p:xfrm>
          <a:off x="914400" y="1143000"/>
          <a:ext cx="7300912" cy="1387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9" name="Document" r:id="rId5" imgW="7301323" imgH="1387694" progId="Word.Document.12">
                  <p:embed/>
                </p:oleObj>
              </mc:Choice>
              <mc:Fallback>
                <p:oleObj name="Document" r:id="rId5" imgW="7301323" imgH="138769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1387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05050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036715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45610793"/>
              </p:ext>
            </p:extLst>
          </p:nvPr>
        </p:nvGraphicFramePr>
        <p:xfrm>
          <a:off x="914400" y="1143000"/>
          <a:ext cx="7301323" cy="32542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03" name="Document" r:id="rId5" imgW="7301323" imgH="3254276" progId="Word.Document.12">
                  <p:embed/>
                </p:oleObj>
              </mc:Choice>
              <mc:Fallback>
                <p:oleObj name="Document" r:id="rId5" imgW="7301323" imgH="325427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1323" cy="32542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57256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13957201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72494904"/>
              </p:ext>
            </p:extLst>
          </p:nvPr>
        </p:nvGraphicFramePr>
        <p:xfrm>
          <a:off x="914400" y="1141493"/>
          <a:ext cx="7301323" cy="16779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29" name="Document" r:id="rId5" imgW="7301323" imgH="1677907" progId="Word.Document.12">
                  <p:embed/>
                </p:oleObj>
              </mc:Choice>
              <mc:Fallback>
                <p:oleObj name="Document" r:id="rId5" imgW="7301323" imgH="16779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1493"/>
                        <a:ext cx="7301323" cy="167790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07059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19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538251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862475"/>
              </p:ext>
            </p:extLst>
          </p:nvPr>
        </p:nvGraphicFramePr>
        <p:xfrm>
          <a:off x="914400" y="1143000"/>
          <a:ext cx="7300912" cy="438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51" name="Document" r:id="rId5" imgW="7301323" imgH="4388484" progId="Word.Document.12">
                  <p:embed/>
                </p:oleObj>
              </mc:Choice>
              <mc:Fallback>
                <p:oleObj name="Document" r:id="rId5" imgW="7301323" imgH="438848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38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03146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511355"/>
              </p:ext>
            </p:extLst>
          </p:nvPr>
        </p:nvGraphicFramePr>
        <p:xfrm>
          <a:off x="914400" y="685800"/>
          <a:ext cx="7301323" cy="7781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4" name="Document" r:id="rId3" imgW="7301323" imgH="778102" progId="Word.Document.12">
                  <p:embed/>
                </p:oleObj>
              </mc:Choice>
              <mc:Fallback>
                <p:oleObj name="Document" r:id="rId3" imgW="7301323" imgH="77810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81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9389636"/>
              </p:ext>
            </p:extLst>
          </p:nvPr>
        </p:nvGraphicFramePr>
        <p:xfrm>
          <a:off x="914400" y="1524000"/>
          <a:ext cx="7300912" cy="277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5" name="Document" r:id="rId5" imgW="7301323" imgH="2778629" progId="Word.Document.12">
                  <p:embed/>
                </p:oleObj>
              </mc:Choice>
              <mc:Fallback>
                <p:oleObj name="Document" r:id="rId5" imgW="7301323" imgH="277862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524000"/>
                        <a:ext cx="7300912" cy="2778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8861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21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8005990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8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46747"/>
              </p:ext>
            </p:extLst>
          </p:nvPr>
        </p:nvGraphicFramePr>
        <p:xfrm>
          <a:off x="914400" y="1535113"/>
          <a:ext cx="7300912" cy="242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9" name="Document" r:id="rId5" imgW="7301323" imgH="2427565" progId="Word.Document.12">
                  <p:embed/>
                </p:oleObj>
              </mc:Choice>
              <mc:Fallback>
                <p:oleObj name="Document" r:id="rId5" imgW="7301323" imgH="242756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535113"/>
                        <a:ext cx="7300912" cy="242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9300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22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965994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32067908"/>
              </p:ext>
            </p:extLst>
          </p:nvPr>
        </p:nvGraphicFramePr>
        <p:xfrm>
          <a:off x="914400" y="1143000"/>
          <a:ext cx="7300912" cy="403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3" name="Document" r:id="rId5" imgW="7301323" imgH="4039220" progId="Word.Document.12">
                  <p:embed/>
                </p:oleObj>
              </mc:Choice>
              <mc:Fallback>
                <p:oleObj name="Document" r:id="rId5" imgW="7301323" imgH="403922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03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82877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23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1732164"/>
              </p:ext>
            </p:extLst>
          </p:nvPr>
        </p:nvGraphicFramePr>
        <p:xfrm>
          <a:off x="914400" y="685800"/>
          <a:ext cx="7301323" cy="7773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6" name="Document" r:id="rId3" imgW="7301323" imgH="777382" progId="Word.Document.12">
                  <p:embed/>
                </p:oleObj>
              </mc:Choice>
              <mc:Fallback>
                <p:oleObj name="Document" r:id="rId3" imgW="7301323" imgH="777382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7773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98483995"/>
              </p:ext>
            </p:extLst>
          </p:nvPr>
        </p:nvGraphicFramePr>
        <p:xfrm>
          <a:off x="914400" y="1484313"/>
          <a:ext cx="7300912" cy="3697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47" name="Document" r:id="rId5" imgW="7301323" imgH="3697877" progId="Word.Document.12">
                  <p:embed/>
                </p:oleObj>
              </mc:Choice>
              <mc:Fallback>
                <p:oleObj name="Document" r:id="rId5" imgW="7301323" imgH="369787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484313"/>
                        <a:ext cx="7300912" cy="3697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39076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24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857036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0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3833764"/>
              </p:ext>
            </p:extLst>
          </p:nvPr>
        </p:nvGraphicFramePr>
        <p:xfrm>
          <a:off x="914400" y="1177925"/>
          <a:ext cx="7300912" cy="2479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1" name="Document" r:id="rId5" imgW="7301323" imgH="2480134" progId="Word.Document.12">
                  <p:embed/>
                </p:oleObj>
              </mc:Choice>
              <mc:Fallback>
                <p:oleObj name="Document" r:id="rId5" imgW="7301323" imgH="248013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77925"/>
                        <a:ext cx="7300912" cy="2479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7702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25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763906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4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7430120"/>
              </p:ext>
            </p:extLst>
          </p:nvPr>
        </p:nvGraphicFramePr>
        <p:xfrm>
          <a:off x="914400" y="1166813"/>
          <a:ext cx="7300912" cy="1957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95" name="Document" r:id="rId5" imgW="7301323" imgH="1957678" progId="Word.Document.12">
                  <p:embed/>
                </p:oleObj>
              </mc:Choice>
              <mc:Fallback>
                <p:oleObj name="Document" r:id="rId5" imgW="7301323" imgH="1957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66813"/>
                        <a:ext cx="7300912" cy="19573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8482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26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7134393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8" name="Document" r:id="rId3" imgW="7301323" imgH="427038" progId="Word.Document.12">
                  <p:embed/>
                </p:oleObj>
              </mc:Choice>
              <mc:Fallback>
                <p:oleObj name="Document" r:id="rId3" imgW="7301323" imgH="42703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8889643"/>
              </p:ext>
            </p:extLst>
          </p:nvPr>
        </p:nvGraphicFramePr>
        <p:xfrm>
          <a:off x="914400" y="1143000"/>
          <a:ext cx="7300912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9" name="Document" r:id="rId5" imgW="7301323" imgH="4029858" progId="Word.Document.12">
                  <p:embed/>
                </p:oleObj>
              </mc:Choice>
              <mc:Fallback>
                <p:oleObj name="Document" r:id="rId5" imgW="7301323" imgH="40298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029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45579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27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803759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0800088"/>
              </p:ext>
            </p:extLst>
          </p:nvPr>
        </p:nvGraphicFramePr>
        <p:xfrm>
          <a:off x="914400" y="1157287"/>
          <a:ext cx="7300912" cy="356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43" name="Document" r:id="rId5" imgW="7301323" imgH="3567893" progId="Word.Document.12">
                  <p:embed/>
                </p:oleObj>
              </mc:Choice>
              <mc:Fallback>
                <p:oleObj name="Document" r:id="rId5" imgW="7301323" imgH="35678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7287"/>
                        <a:ext cx="7300912" cy="356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111199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28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9951420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5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1507285"/>
              </p:ext>
            </p:extLst>
          </p:nvPr>
        </p:nvGraphicFramePr>
        <p:xfrm>
          <a:off x="914400" y="1157287"/>
          <a:ext cx="7300912" cy="3567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66" name="Document" r:id="rId5" imgW="7301323" imgH="3567893" progId="Word.Document.12">
                  <p:embed/>
                </p:oleObj>
              </mc:Choice>
              <mc:Fallback>
                <p:oleObj name="Document" r:id="rId5" imgW="7301323" imgH="356789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7287"/>
                        <a:ext cx="7300912" cy="35671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75117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29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15459337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8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20667695"/>
              </p:ext>
            </p:extLst>
          </p:nvPr>
        </p:nvGraphicFramePr>
        <p:xfrm>
          <a:off x="914400" y="1158875"/>
          <a:ext cx="7300912" cy="310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89" name="Document" r:id="rId5" imgW="7301323" imgH="3108809" progId="Word.Document.12">
                  <p:embed/>
                </p:oleObj>
              </mc:Choice>
              <mc:Fallback>
                <p:oleObj name="Document" r:id="rId5" imgW="7301323" imgH="3108809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58875"/>
                        <a:ext cx="7300912" cy="3108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4621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 err="1" smtClean="0"/>
              <a:t>Murach's</a:t>
            </a:r>
            <a:r>
              <a:rPr lang="en-US" dirty="0" smtClean="0"/>
              <a:t> Beg. Java with Eclipse, C12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© 2015, Mike Murach &amp; Associates, Inc.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en-US" smtClean="0"/>
          </a:p>
          <a:p>
            <a:pPr algn="r">
              <a:defRPr/>
            </a:pPr>
            <a:r>
              <a:rPr lang="en-US" sz="900" smtClean="0">
                <a:latin typeface="Arial Narrow" pitchFamily="34" charset="0"/>
              </a:rPr>
              <a:t>Slide </a:t>
            </a:r>
            <a:fld id="{5ECE9829-65B2-40C6-AEFF-7C648FF56A9C}" type="slidenum">
              <a:rPr lang="en-US" sz="900" smtClean="0">
                <a:latin typeface="Arial Narrow" pitchFamily="34" charset="0"/>
              </a:rPr>
              <a:pPr algn="r">
                <a:defRPr/>
              </a:pPr>
              <a:t>30</a:t>
            </a:fld>
            <a:endParaRPr lang="en-US" sz="900">
              <a:latin typeface="Arial Narrow" pitchFamily="34" charset="0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00481738"/>
              </p:ext>
            </p:extLst>
          </p:nvPr>
        </p:nvGraphicFramePr>
        <p:xfrm>
          <a:off x="914400" y="685800"/>
          <a:ext cx="7301323" cy="4266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2" name="Document" r:id="rId3" imgW="7301323" imgH="426678" progId="Word.Document.12">
                  <p:embed/>
                </p:oleObj>
              </mc:Choice>
              <mc:Fallback>
                <p:oleObj name="Document" r:id="rId3" imgW="7301323" imgH="42667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685800"/>
                        <a:ext cx="7301323" cy="4266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2754181"/>
              </p:ext>
            </p:extLst>
          </p:nvPr>
        </p:nvGraphicFramePr>
        <p:xfrm>
          <a:off x="914400" y="1143000"/>
          <a:ext cx="7300912" cy="425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13" name="Document" r:id="rId5" imgW="7301323" imgH="4259940" progId="Word.Document.12">
                  <p:embed/>
                </p:oleObj>
              </mc:Choice>
              <mc:Fallback>
                <p:oleObj name="Document" r:id="rId5" imgW="7301323" imgH="425994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4400" y="1143000"/>
                        <a:ext cx="7300912" cy="4259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86294663"/>
      </p:ext>
    </p:extLst>
  </p:cSld>
  <p:clrMapOvr>
    <a:masterClrMapping/>
  </p:clrMapOvr>
</p:sld>
</file>

<file path=ppt/theme/theme1.xml><?xml version="1.0" encoding="utf-8"?>
<a:theme xmlns:a="http://schemas.openxmlformats.org/drawingml/2006/main" name="Slide with title">
  <a:themeElements>
    <a:clrScheme name="Master slid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aster slid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aster slides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aster slides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1970</TotalTime>
  <Words>610</Words>
  <Application>Microsoft Office PowerPoint</Application>
  <PresentationFormat>On-screen Show (4:3)</PresentationFormat>
  <Paragraphs>125</Paragraphs>
  <Slides>30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Narrow</vt:lpstr>
      <vt:lpstr>Courier New</vt:lpstr>
      <vt:lpstr>Times New Roman</vt:lpstr>
      <vt:lpstr>Slide with title</vt:lpstr>
      <vt:lpstr>Document</vt:lpstr>
      <vt:lpstr>PowerPoint Presentation</vt:lpstr>
      <vt:lpstr>PowerPoint Presentation</vt:lpstr>
      <vt:lpstr>Java Tutorial Interface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Mike Murach &amp; Associates,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Stephen</dc:creator>
  <cp:lastModifiedBy>Jim Gerland</cp:lastModifiedBy>
  <cp:revision>60</cp:revision>
  <dcterms:created xsi:type="dcterms:W3CDTF">2010-11-30T18:46:51Z</dcterms:created>
  <dcterms:modified xsi:type="dcterms:W3CDTF">2018-04-24T19:47:09Z</dcterms:modified>
</cp:coreProperties>
</file>