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36"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Gerland" userId="fd742393e6768537" providerId="LiveId" clId="{66AD9086-1DDC-4FAC-B39A-CAEACEC2C108}"/>
    <pc:docChg chg="undo custSel addSld delSld modSld sldOrd">
      <pc:chgData name="Jim Gerland" userId="fd742393e6768537" providerId="LiveId" clId="{66AD9086-1DDC-4FAC-B39A-CAEACEC2C108}" dt="2018-02-06T18:18:09.446" v="561" actId="12"/>
      <pc:docMkLst>
        <pc:docMk/>
      </pc:docMkLst>
      <pc:sldChg chg="modSp">
        <pc:chgData name="Jim Gerland" userId="fd742393e6768537" providerId="LiveId" clId="{66AD9086-1DDC-4FAC-B39A-CAEACEC2C108}" dt="2018-02-06T17:42:06.544" v="19" actId="20577"/>
        <pc:sldMkLst>
          <pc:docMk/>
          <pc:sldMk cId="1606148770" sldId="256"/>
        </pc:sldMkLst>
        <pc:spChg chg="mod">
          <ac:chgData name="Jim Gerland" userId="fd742393e6768537" providerId="LiveId" clId="{66AD9086-1DDC-4FAC-B39A-CAEACEC2C108}" dt="2018-02-06T17:42:06.544" v="19" actId="20577"/>
          <ac:spMkLst>
            <pc:docMk/>
            <pc:sldMk cId="1606148770" sldId="256"/>
            <ac:spMk id="2" creationId="{00000000-0000-0000-0000-000000000000}"/>
          </ac:spMkLst>
        </pc:spChg>
      </pc:sldChg>
      <pc:sldChg chg="modSp">
        <pc:chgData name="Jim Gerland" userId="fd742393e6768537" providerId="LiveId" clId="{66AD9086-1DDC-4FAC-B39A-CAEACEC2C108}" dt="2018-02-06T17:43:24.170" v="24" actId="5793"/>
        <pc:sldMkLst>
          <pc:docMk/>
          <pc:sldMk cId="3632377931" sldId="257"/>
        </pc:sldMkLst>
        <pc:spChg chg="mod">
          <ac:chgData name="Jim Gerland" userId="fd742393e6768537" providerId="LiveId" clId="{66AD9086-1DDC-4FAC-B39A-CAEACEC2C108}" dt="2018-02-06T17:42:18.022" v="20"/>
          <ac:spMkLst>
            <pc:docMk/>
            <pc:sldMk cId="3632377931" sldId="257"/>
            <ac:spMk id="2" creationId="{00000000-0000-0000-0000-000000000000}"/>
          </ac:spMkLst>
        </pc:spChg>
        <pc:spChg chg="mod">
          <ac:chgData name="Jim Gerland" userId="fd742393e6768537" providerId="LiveId" clId="{66AD9086-1DDC-4FAC-B39A-CAEACEC2C108}" dt="2018-02-06T17:43:24.170" v="24" actId="5793"/>
          <ac:spMkLst>
            <pc:docMk/>
            <pc:sldMk cId="3632377931" sldId="257"/>
            <ac:spMk id="3" creationId="{00000000-0000-0000-0000-000000000000}"/>
          </ac:spMkLst>
        </pc:spChg>
      </pc:sldChg>
      <pc:sldChg chg="modSp">
        <pc:chgData name="Jim Gerland" userId="fd742393e6768537" providerId="LiveId" clId="{66AD9086-1DDC-4FAC-B39A-CAEACEC2C108}" dt="2018-02-06T17:43:54.610" v="25"/>
        <pc:sldMkLst>
          <pc:docMk/>
          <pc:sldMk cId="3281625761" sldId="288"/>
        </pc:sldMkLst>
        <pc:spChg chg="mod">
          <ac:chgData name="Jim Gerland" userId="fd742393e6768537" providerId="LiveId" clId="{66AD9086-1DDC-4FAC-B39A-CAEACEC2C108}" dt="2018-02-06T17:43:54.610" v="25"/>
          <ac:spMkLst>
            <pc:docMk/>
            <pc:sldMk cId="3281625761" sldId="288"/>
            <ac:spMk id="3" creationId="{00000000-0000-0000-0000-000000000000}"/>
          </ac:spMkLst>
        </pc:spChg>
      </pc:sldChg>
      <pc:sldChg chg="modSp">
        <pc:chgData name="Jim Gerland" userId="fd742393e6768537" providerId="LiveId" clId="{66AD9086-1DDC-4FAC-B39A-CAEACEC2C108}" dt="2018-02-06T17:44:24.693" v="39" actId="6549"/>
        <pc:sldMkLst>
          <pc:docMk/>
          <pc:sldMk cId="2088752143" sldId="331"/>
        </pc:sldMkLst>
        <pc:spChg chg="mod">
          <ac:chgData name="Jim Gerland" userId="fd742393e6768537" providerId="LiveId" clId="{66AD9086-1DDC-4FAC-B39A-CAEACEC2C108}" dt="2018-02-06T17:44:24.693" v="39" actId="6549"/>
          <ac:spMkLst>
            <pc:docMk/>
            <pc:sldMk cId="2088752143" sldId="331"/>
            <ac:spMk id="3" creationId="{00000000-0000-0000-0000-000000000000}"/>
          </ac:spMkLst>
        </pc:spChg>
      </pc:sldChg>
      <pc:sldChg chg="modSp add ord">
        <pc:chgData name="Jim Gerland" userId="fd742393e6768537" providerId="LiveId" clId="{66AD9086-1DDC-4FAC-B39A-CAEACEC2C108}" dt="2018-02-06T17:52:33.307" v="189"/>
        <pc:sldMkLst>
          <pc:docMk/>
          <pc:sldMk cId="787419674" sldId="332"/>
        </pc:sldMkLst>
        <pc:spChg chg="mod">
          <ac:chgData name="Jim Gerland" userId="fd742393e6768537" providerId="LiveId" clId="{66AD9086-1DDC-4FAC-B39A-CAEACEC2C108}" dt="2018-02-06T17:46:41.458" v="50" actId="27636"/>
          <ac:spMkLst>
            <pc:docMk/>
            <pc:sldMk cId="787419674" sldId="332"/>
            <ac:spMk id="2" creationId="{592F45BC-3B05-421A-84C0-620B009A4EB2}"/>
          </ac:spMkLst>
        </pc:spChg>
        <pc:spChg chg="mod">
          <ac:chgData name="Jim Gerland" userId="fd742393e6768537" providerId="LiveId" clId="{66AD9086-1DDC-4FAC-B39A-CAEACEC2C108}" dt="2018-02-06T17:49:53.373" v="147" actId="27636"/>
          <ac:spMkLst>
            <pc:docMk/>
            <pc:sldMk cId="787419674" sldId="332"/>
            <ac:spMk id="3" creationId="{4F195C31-3D03-449B-A320-21163C3A4E36}"/>
          </ac:spMkLst>
        </pc:spChg>
      </pc:sldChg>
      <pc:sldChg chg="modSp add">
        <pc:chgData name="Jim Gerland" userId="fd742393e6768537" providerId="LiveId" clId="{66AD9086-1DDC-4FAC-B39A-CAEACEC2C108}" dt="2018-02-06T17:50:39.416" v="169" actId="6549"/>
        <pc:sldMkLst>
          <pc:docMk/>
          <pc:sldMk cId="1191221777" sldId="333"/>
        </pc:sldMkLst>
        <pc:spChg chg="mod">
          <ac:chgData name="Jim Gerland" userId="fd742393e6768537" providerId="LiveId" clId="{66AD9086-1DDC-4FAC-B39A-CAEACEC2C108}" dt="2018-02-06T17:48:02.723" v="113" actId="20577"/>
          <ac:spMkLst>
            <pc:docMk/>
            <pc:sldMk cId="1191221777" sldId="333"/>
            <ac:spMk id="2" creationId="{DAA16357-B0A5-4160-8EB3-9DD2FC91D0A9}"/>
          </ac:spMkLst>
        </pc:spChg>
        <pc:spChg chg="mod">
          <ac:chgData name="Jim Gerland" userId="fd742393e6768537" providerId="LiveId" clId="{66AD9086-1DDC-4FAC-B39A-CAEACEC2C108}" dt="2018-02-06T17:50:39.416" v="169" actId="6549"/>
          <ac:spMkLst>
            <pc:docMk/>
            <pc:sldMk cId="1191221777" sldId="333"/>
            <ac:spMk id="3" creationId="{82842898-3776-4093-BB5D-2FEBAB37E926}"/>
          </ac:spMkLst>
        </pc:spChg>
      </pc:sldChg>
      <pc:sldChg chg="modSp add del">
        <pc:chgData name="Jim Gerland" userId="fd742393e6768537" providerId="LiveId" clId="{66AD9086-1DDC-4FAC-B39A-CAEACEC2C108}" dt="2018-02-06T17:52:39.777" v="192" actId="2696"/>
        <pc:sldMkLst>
          <pc:docMk/>
          <pc:sldMk cId="252334625" sldId="334"/>
        </pc:sldMkLst>
        <pc:spChg chg="mod">
          <ac:chgData name="Jim Gerland" userId="fd742393e6768537" providerId="LiveId" clId="{66AD9086-1DDC-4FAC-B39A-CAEACEC2C108}" dt="2018-02-06T17:51:34.044" v="177" actId="20577"/>
          <ac:spMkLst>
            <pc:docMk/>
            <pc:sldMk cId="252334625" sldId="334"/>
            <ac:spMk id="2" creationId="{9BF99E58-B098-4DE1-80C5-3CCFFD48334D}"/>
          </ac:spMkLst>
        </pc:spChg>
        <pc:spChg chg="mod">
          <ac:chgData name="Jim Gerland" userId="fd742393e6768537" providerId="LiveId" clId="{66AD9086-1DDC-4FAC-B39A-CAEACEC2C108}" dt="2018-02-06T17:52:35.209" v="191" actId="113"/>
          <ac:spMkLst>
            <pc:docMk/>
            <pc:sldMk cId="252334625" sldId="334"/>
            <ac:spMk id="3" creationId="{42D76422-1B3C-4185-B440-E70FEFBAF99A}"/>
          </ac:spMkLst>
        </pc:spChg>
      </pc:sldChg>
      <pc:sldChg chg="modSp add">
        <pc:chgData name="Jim Gerland" userId="fd742393e6768537" providerId="LiveId" clId="{66AD9086-1DDC-4FAC-B39A-CAEACEC2C108}" dt="2018-02-06T17:53:43.715" v="211" actId="20577"/>
        <pc:sldMkLst>
          <pc:docMk/>
          <pc:sldMk cId="1668597244" sldId="334"/>
        </pc:sldMkLst>
        <pc:spChg chg="mod">
          <ac:chgData name="Jim Gerland" userId="fd742393e6768537" providerId="LiveId" clId="{66AD9086-1DDC-4FAC-B39A-CAEACEC2C108}" dt="2018-02-06T17:53:18.126" v="203" actId="20577"/>
          <ac:spMkLst>
            <pc:docMk/>
            <pc:sldMk cId="1668597244" sldId="334"/>
            <ac:spMk id="2" creationId="{AB9D7A4B-F5F1-412E-9CFF-832920974362}"/>
          </ac:spMkLst>
        </pc:spChg>
        <pc:spChg chg="mod">
          <ac:chgData name="Jim Gerland" userId="fd742393e6768537" providerId="LiveId" clId="{66AD9086-1DDC-4FAC-B39A-CAEACEC2C108}" dt="2018-02-06T17:53:43.715" v="211" actId="20577"/>
          <ac:spMkLst>
            <pc:docMk/>
            <pc:sldMk cId="1668597244" sldId="334"/>
            <ac:spMk id="3" creationId="{1004C08E-C884-4F05-B700-4475A5FD8834}"/>
          </ac:spMkLst>
        </pc:spChg>
      </pc:sldChg>
      <pc:sldChg chg="del">
        <pc:chgData name="Jim Gerland" userId="fd742393e6768537" providerId="LiveId" clId="{66AD9086-1DDC-4FAC-B39A-CAEACEC2C108}" dt="2018-02-06T17:52:55.954" v="193" actId="2696"/>
        <pc:sldMkLst>
          <pc:docMk/>
          <pc:sldMk cId="3952402839" sldId="334"/>
        </pc:sldMkLst>
      </pc:sldChg>
      <pc:sldChg chg="add del">
        <pc:chgData name="Jim Gerland" userId="fd742393e6768537" providerId="LiveId" clId="{66AD9086-1DDC-4FAC-B39A-CAEACEC2C108}" dt="2018-02-06T17:53:03.605" v="196"/>
        <pc:sldMkLst>
          <pc:docMk/>
          <pc:sldMk cId="163289310" sldId="335"/>
        </pc:sldMkLst>
      </pc:sldChg>
      <pc:sldChg chg="addSp delSp modSp add">
        <pc:chgData name="Jim Gerland" userId="fd742393e6768537" providerId="LiveId" clId="{66AD9086-1DDC-4FAC-B39A-CAEACEC2C108}" dt="2018-02-06T17:56:32.414" v="238" actId="1076"/>
        <pc:sldMkLst>
          <pc:docMk/>
          <pc:sldMk cId="1252180535" sldId="335"/>
        </pc:sldMkLst>
        <pc:spChg chg="del mod">
          <ac:chgData name="Jim Gerland" userId="fd742393e6768537" providerId="LiveId" clId="{66AD9086-1DDC-4FAC-B39A-CAEACEC2C108}" dt="2018-02-06T17:54:37.887" v="215"/>
          <ac:spMkLst>
            <pc:docMk/>
            <pc:sldMk cId="1252180535" sldId="335"/>
            <ac:spMk id="3" creationId="{1004C08E-C884-4F05-B700-4475A5FD8834}"/>
          </ac:spMkLst>
        </pc:spChg>
        <pc:spChg chg="add mod">
          <ac:chgData name="Jim Gerland" userId="fd742393e6768537" providerId="LiveId" clId="{66AD9086-1DDC-4FAC-B39A-CAEACEC2C108}" dt="2018-02-06T17:56:32.414" v="238" actId="1076"/>
          <ac:spMkLst>
            <pc:docMk/>
            <pc:sldMk cId="1252180535" sldId="335"/>
            <ac:spMk id="5" creationId="{2BADC2BE-12F9-4479-95DF-257A8DFD21F6}"/>
          </ac:spMkLst>
        </pc:spChg>
        <pc:picChg chg="add mod ord modCrop">
          <ac:chgData name="Jim Gerland" userId="fd742393e6768537" providerId="LiveId" clId="{66AD9086-1DDC-4FAC-B39A-CAEACEC2C108}" dt="2018-02-06T17:56:28.322" v="237" actId="1076"/>
          <ac:picMkLst>
            <pc:docMk/>
            <pc:sldMk cId="1252180535" sldId="335"/>
            <ac:picMk id="4" creationId="{B1389DA2-1D26-45E4-843D-BF7A76AA6C36}"/>
          </ac:picMkLst>
        </pc:picChg>
      </pc:sldChg>
      <pc:sldChg chg="addSp delSp modSp add">
        <pc:chgData name="Jim Gerland" userId="fd742393e6768537" providerId="LiveId" clId="{66AD9086-1DDC-4FAC-B39A-CAEACEC2C108}" dt="2018-02-06T17:58:22.097" v="308" actId="27636"/>
        <pc:sldMkLst>
          <pc:docMk/>
          <pc:sldMk cId="2104029699" sldId="336"/>
        </pc:sldMkLst>
        <pc:spChg chg="del">
          <ac:chgData name="Jim Gerland" userId="fd742393e6768537" providerId="LiveId" clId="{66AD9086-1DDC-4FAC-B39A-CAEACEC2C108}" dt="2018-02-06T17:57:31.299" v="241" actId="478"/>
          <ac:spMkLst>
            <pc:docMk/>
            <pc:sldMk cId="2104029699" sldId="336"/>
            <ac:spMk id="5" creationId="{2BADC2BE-12F9-4479-95DF-257A8DFD21F6}"/>
          </ac:spMkLst>
        </pc:spChg>
        <pc:spChg chg="add mod">
          <ac:chgData name="Jim Gerland" userId="fd742393e6768537" providerId="LiveId" clId="{66AD9086-1DDC-4FAC-B39A-CAEACEC2C108}" dt="2018-02-06T17:58:22.097" v="308" actId="27636"/>
          <ac:spMkLst>
            <pc:docMk/>
            <pc:sldMk cId="2104029699" sldId="336"/>
            <ac:spMk id="6" creationId="{3B4746F3-9741-48A2-BF96-3E2D79052346}"/>
          </ac:spMkLst>
        </pc:spChg>
        <pc:picChg chg="del">
          <ac:chgData name="Jim Gerland" userId="fd742393e6768537" providerId="LiveId" clId="{66AD9086-1DDC-4FAC-B39A-CAEACEC2C108}" dt="2018-02-06T17:57:24.610" v="240" actId="478"/>
          <ac:picMkLst>
            <pc:docMk/>
            <pc:sldMk cId="2104029699" sldId="336"/>
            <ac:picMk id="4" creationId="{B1389DA2-1D26-45E4-843D-BF7A76AA6C36}"/>
          </ac:picMkLst>
        </pc:picChg>
      </pc:sldChg>
      <pc:sldChg chg="modSp add">
        <pc:chgData name="Jim Gerland" userId="fd742393e6768537" providerId="LiveId" clId="{66AD9086-1DDC-4FAC-B39A-CAEACEC2C108}" dt="2018-02-06T17:58:32.486" v="310" actId="27636"/>
        <pc:sldMkLst>
          <pc:docMk/>
          <pc:sldMk cId="3298053861" sldId="337"/>
        </pc:sldMkLst>
        <pc:spChg chg="mod">
          <ac:chgData name="Jim Gerland" userId="fd742393e6768537" providerId="LiveId" clId="{66AD9086-1DDC-4FAC-B39A-CAEACEC2C108}" dt="2018-02-06T17:58:32.486" v="310" actId="27636"/>
          <ac:spMkLst>
            <pc:docMk/>
            <pc:sldMk cId="3298053861" sldId="337"/>
            <ac:spMk id="6" creationId="{3B4746F3-9741-48A2-BF96-3E2D79052346}"/>
          </ac:spMkLst>
        </pc:spChg>
      </pc:sldChg>
      <pc:sldChg chg="modSp add">
        <pc:chgData name="Jim Gerland" userId="fd742393e6768537" providerId="LiveId" clId="{66AD9086-1DDC-4FAC-B39A-CAEACEC2C108}" dt="2018-02-06T17:59:39.332" v="320" actId="6549"/>
        <pc:sldMkLst>
          <pc:docMk/>
          <pc:sldMk cId="3620797439" sldId="338"/>
        </pc:sldMkLst>
        <pc:spChg chg="mod">
          <ac:chgData name="Jim Gerland" userId="fd742393e6768537" providerId="LiveId" clId="{66AD9086-1DDC-4FAC-B39A-CAEACEC2C108}" dt="2018-02-06T17:59:39.332" v="320" actId="6549"/>
          <ac:spMkLst>
            <pc:docMk/>
            <pc:sldMk cId="3620797439" sldId="338"/>
            <ac:spMk id="6" creationId="{3B4746F3-9741-48A2-BF96-3E2D79052346}"/>
          </ac:spMkLst>
        </pc:spChg>
      </pc:sldChg>
      <pc:sldChg chg="addSp delSp modSp add">
        <pc:chgData name="Jim Gerland" userId="fd742393e6768537" providerId="LiveId" clId="{66AD9086-1DDC-4FAC-B39A-CAEACEC2C108}" dt="2018-02-06T18:00:40.906" v="329"/>
        <pc:sldMkLst>
          <pc:docMk/>
          <pc:sldMk cId="304536417" sldId="339"/>
        </pc:sldMkLst>
        <pc:spChg chg="del mod">
          <ac:chgData name="Jim Gerland" userId="fd742393e6768537" providerId="LiveId" clId="{66AD9086-1DDC-4FAC-B39A-CAEACEC2C108}" dt="2018-02-06T18:00:03.300" v="323"/>
          <ac:spMkLst>
            <pc:docMk/>
            <pc:sldMk cId="304536417" sldId="339"/>
            <ac:spMk id="6" creationId="{3B4746F3-9741-48A2-BF96-3E2D79052346}"/>
          </ac:spMkLst>
        </pc:spChg>
        <pc:picChg chg="add mod modCrop">
          <ac:chgData name="Jim Gerland" userId="fd742393e6768537" providerId="LiveId" clId="{66AD9086-1DDC-4FAC-B39A-CAEACEC2C108}" dt="2018-02-06T18:00:26.711" v="327" actId="14100"/>
          <ac:picMkLst>
            <pc:docMk/>
            <pc:sldMk cId="304536417" sldId="339"/>
            <ac:picMk id="3" creationId="{D0185DC3-B929-4BA2-A15E-7D62CE1602F4}"/>
          </ac:picMkLst>
        </pc:picChg>
        <pc:picChg chg="add mod">
          <ac:chgData name="Jim Gerland" userId="fd742393e6768537" providerId="LiveId" clId="{66AD9086-1DDC-4FAC-B39A-CAEACEC2C108}" dt="2018-02-06T18:00:40.906" v="329"/>
          <ac:picMkLst>
            <pc:docMk/>
            <pc:sldMk cId="304536417" sldId="339"/>
            <ac:picMk id="5" creationId="{EF5F9FEF-666E-4C33-A3D9-9E6052254C82}"/>
          </ac:picMkLst>
        </pc:picChg>
      </pc:sldChg>
      <pc:sldChg chg="addSp delSp modSp add">
        <pc:chgData name="Jim Gerland" userId="fd742393e6768537" providerId="LiveId" clId="{66AD9086-1DDC-4FAC-B39A-CAEACEC2C108}" dt="2018-02-06T18:01:55.866" v="354"/>
        <pc:sldMkLst>
          <pc:docMk/>
          <pc:sldMk cId="930055068" sldId="340"/>
        </pc:sldMkLst>
        <pc:spChg chg="add mod">
          <ac:chgData name="Jim Gerland" userId="fd742393e6768537" providerId="LiveId" clId="{66AD9086-1DDC-4FAC-B39A-CAEACEC2C108}" dt="2018-02-06T18:01:23.315" v="352" actId="27636"/>
          <ac:spMkLst>
            <pc:docMk/>
            <pc:sldMk cId="930055068" sldId="340"/>
            <ac:spMk id="5" creationId="{2338EE2B-F651-4353-B92D-8D36904F1AE7}"/>
          </ac:spMkLst>
        </pc:spChg>
        <pc:spChg chg="add mod">
          <ac:chgData name="Jim Gerland" userId="fd742393e6768537" providerId="LiveId" clId="{66AD9086-1DDC-4FAC-B39A-CAEACEC2C108}" dt="2018-02-06T18:01:55.866" v="354"/>
          <ac:spMkLst>
            <pc:docMk/>
            <pc:sldMk cId="930055068" sldId="340"/>
            <ac:spMk id="6" creationId="{4214A992-BA2D-4118-BD13-121A0E763D8C}"/>
          </ac:spMkLst>
        </pc:spChg>
        <pc:picChg chg="del">
          <ac:chgData name="Jim Gerland" userId="fd742393e6768537" providerId="LiveId" clId="{66AD9086-1DDC-4FAC-B39A-CAEACEC2C108}" dt="2018-02-06T18:00:46.136" v="331" actId="478"/>
          <ac:picMkLst>
            <pc:docMk/>
            <pc:sldMk cId="930055068" sldId="340"/>
            <ac:picMk id="3" creationId="{D0185DC3-B929-4BA2-A15E-7D62CE1602F4}"/>
          </ac:picMkLst>
        </pc:picChg>
      </pc:sldChg>
      <pc:sldChg chg="modSp add">
        <pc:chgData name="Jim Gerland" userId="fd742393e6768537" providerId="LiveId" clId="{66AD9086-1DDC-4FAC-B39A-CAEACEC2C108}" dt="2018-02-06T18:02:55.357" v="370" actId="20577"/>
        <pc:sldMkLst>
          <pc:docMk/>
          <pc:sldMk cId="2631165735" sldId="341"/>
        </pc:sldMkLst>
        <pc:spChg chg="mod">
          <ac:chgData name="Jim Gerland" userId="fd742393e6768537" providerId="LiveId" clId="{66AD9086-1DDC-4FAC-B39A-CAEACEC2C108}" dt="2018-02-06T18:02:55.357" v="370" actId="20577"/>
          <ac:spMkLst>
            <pc:docMk/>
            <pc:sldMk cId="2631165735" sldId="341"/>
            <ac:spMk id="5" creationId="{2338EE2B-F651-4353-B92D-8D36904F1AE7}"/>
          </ac:spMkLst>
        </pc:spChg>
      </pc:sldChg>
      <pc:sldChg chg="addSp delSp modSp add">
        <pc:chgData name="Jim Gerland" userId="fd742393e6768537" providerId="LiveId" clId="{66AD9086-1DDC-4FAC-B39A-CAEACEC2C108}" dt="2018-02-06T18:04:21.491" v="384" actId="14100"/>
        <pc:sldMkLst>
          <pc:docMk/>
          <pc:sldMk cId="2863873654" sldId="342"/>
        </pc:sldMkLst>
        <pc:spChg chg="del mod">
          <ac:chgData name="Jim Gerland" userId="fd742393e6768537" providerId="LiveId" clId="{66AD9086-1DDC-4FAC-B39A-CAEACEC2C108}" dt="2018-02-06T18:02:51.099" v="369"/>
          <ac:spMkLst>
            <pc:docMk/>
            <pc:sldMk cId="2863873654" sldId="342"/>
            <ac:spMk id="5" creationId="{2338EE2B-F651-4353-B92D-8D36904F1AE7}"/>
          </ac:spMkLst>
        </pc:spChg>
        <pc:picChg chg="add mod modCrop">
          <ac:chgData name="Jim Gerland" userId="fd742393e6768537" providerId="LiveId" clId="{66AD9086-1DDC-4FAC-B39A-CAEACEC2C108}" dt="2018-02-06T18:04:15.409" v="382" actId="14100"/>
          <ac:picMkLst>
            <pc:docMk/>
            <pc:sldMk cId="2863873654" sldId="342"/>
            <ac:picMk id="3" creationId="{876A3763-CEAB-4E7F-8151-5C19BE0C713A}"/>
          </ac:picMkLst>
        </pc:picChg>
        <pc:picChg chg="add mod modCrop">
          <ac:chgData name="Jim Gerland" userId="fd742393e6768537" providerId="LiveId" clId="{66AD9086-1DDC-4FAC-B39A-CAEACEC2C108}" dt="2018-02-06T18:04:21.491" v="384" actId="14100"/>
          <ac:picMkLst>
            <pc:docMk/>
            <pc:sldMk cId="2863873654" sldId="342"/>
            <ac:picMk id="6" creationId="{FC9FAE58-7383-4154-A0B7-E3A533114354}"/>
          </ac:picMkLst>
        </pc:picChg>
      </pc:sldChg>
      <pc:sldChg chg="modSp add ord">
        <pc:chgData name="Jim Gerland" userId="fd742393e6768537" providerId="LiveId" clId="{66AD9086-1DDC-4FAC-B39A-CAEACEC2C108}" dt="2018-02-06T18:05:58.808" v="418" actId="27636"/>
        <pc:sldMkLst>
          <pc:docMk/>
          <pc:sldMk cId="3641928943" sldId="343"/>
        </pc:sldMkLst>
        <pc:spChg chg="mod">
          <ac:chgData name="Jim Gerland" userId="fd742393e6768537" providerId="LiveId" clId="{66AD9086-1DDC-4FAC-B39A-CAEACEC2C108}" dt="2018-02-06T18:05:58.808" v="418" actId="27636"/>
          <ac:spMkLst>
            <pc:docMk/>
            <pc:sldMk cId="3641928943" sldId="343"/>
            <ac:spMk id="5" creationId="{2338EE2B-F651-4353-B92D-8D36904F1AE7}"/>
          </ac:spMkLst>
        </pc:spChg>
      </pc:sldChg>
      <pc:sldChg chg="modSp add ord">
        <pc:chgData name="Jim Gerland" userId="fd742393e6768537" providerId="LiveId" clId="{66AD9086-1DDC-4FAC-B39A-CAEACEC2C108}" dt="2018-02-06T18:05:54.125" v="416"/>
        <pc:sldMkLst>
          <pc:docMk/>
          <pc:sldMk cId="2634790127" sldId="344"/>
        </pc:sldMkLst>
        <pc:spChg chg="mod">
          <ac:chgData name="Jim Gerland" userId="fd742393e6768537" providerId="LiveId" clId="{66AD9086-1DDC-4FAC-B39A-CAEACEC2C108}" dt="2018-02-06T18:05:44.762" v="414" actId="27636"/>
          <ac:spMkLst>
            <pc:docMk/>
            <pc:sldMk cId="2634790127" sldId="344"/>
            <ac:spMk id="5" creationId="{2338EE2B-F651-4353-B92D-8D36904F1AE7}"/>
          </ac:spMkLst>
        </pc:spChg>
      </pc:sldChg>
      <pc:sldChg chg="addSp delSp modSp add">
        <pc:chgData name="Jim Gerland" userId="fd742393e6768537" providerId="LiveId" clId="{66AD9086-1DDC-4FAC-B39A-CAEACEC2C108}" dt="2018-02-06T18:07:01.112" v="426" actId="14100"/>
        <pc:sldMkLst>
          <pc:docMk/>
          <pc:sldMk cId="1353068276" sldId="345"/>
        </pc:sldMkLst>
        <pc:spChg chg="del mod">
          <ac:chgData name="Jim Gerland" userId="fd742393e6768537" providerId="LiveId" clId="{66AD9086-1DDC-4FAC-B39A-CAEACEC2C108}" dt="2018-02-06T18:06:31.320" v="422"/>
          <ac:spMkLst>
            <pc:docMk/>
            <pc:sldMk cId="1353068276" sldId="345"/>
            <ac:spMk id="5" creationId="{2338EE2B-F651-4353-B92D-8D36904F1AE7}"/>
          </ac:spMkLst>
        </pc:spChg>
        <pc:picChg chg="add mod modCrop">
          <ac:chgData name="Jim Gerland" userId="fd742393e6768537" providerId="LiveId" clId="{66AD9086-1DDC-4FAC-B39A-CAEACEC2C108}" dt="2018-02-06T18:07:01.112" v="426" actId="14100"/>
          <ac:picMkLst>
            <pc:docMk/>
            <pc:sldMk cId="1353068276" sldId="345"/>
            <ac:picMk id="3" creationId="{D7B4D236-5D24-4197-A80F-DFA4235DC3AA}"/>
          </ac:picMkLst>
        </pc:picChg>
      </pc:sldChg>
      <pc:sldChg chg="modSp add">
        <pc:chgData name="Jim Gerland" userId="fd742393e6768537" providerId="LiveId" clId="{66AD9086-1DDC-4FAC-B39A-CAEACEC2C108}" dt="2018-02-06T18:08:08.239" v="443" actId="27636"/>
        <pc:sldMkLst>
          <pc:docMk/>
          <pc:sldMk cId="1248489286" sldId="346"/>
        </pc:sldMkLst>
        <pc:spChg chg="mod">
          <ac:chgData name="Jim Gerland" userId="fd742393e6768537" providerId="LiveId" clId="{66AD9086-1DDC-4FAC-B39A-CAEACEC2C108}" dt="2018-02-06T18:07:42.945" v="436" actId="27636"/>
          <ac:spMkLst>
            <pc:docMk/>
            <pc:sldMk cId="1248489286" sldId="346"/>
            <ac:spMk id="2" creationId="{2DE03ED1-29E6-4A26-A449-378BFD79950B}"/>
          </ac:spMkLst>
        </pc:spChg>
        <pc:spChg chg="mod">
          <ac:chgData name="Jim Gerland" userId="fd742393e6768537" providerId="LiveId" clId="{66AD9086-1DDC-4FAC-B39A-CAEACEC2C108}" dt="2018-02-06T18:08:08.239" v="443" actId="27636"/>
          <ac:spMkLst>
            <pc:docMk/>
            <pc:sldMk cId="1248489286" sldId="346"/>
            <ac:spMk id="3" creationId="{DBB61589-8700-493A-8481-CFA443750CE9}"/>
          </ac:spMkLst>
        </pc:spChg>
      </pc:sldChg>
      <pc:sldChg chg="modSp add">
        <pc:chgData name="Jim Gerland" userId="fd742393e6768537" providerId="LiveId" clId="{66AD9086-1DDC-4FAC-B39A-CAEACEC2C108}" dt="2018-02-06T18:08:16.651" v="445" actId="27636"/>
        <pc:sldMkLst>
          <pc:docMk/>
          <pc:sldMk cId="1857621441" sldId="347"/>
        </pc:sldMkLst>
        <pc:spChg chg="mod">
          <ac:chgData name="Jim Gerland" userId="fd742393e6768537" providerId="LiveId" clId="{66AD9086-1DDC-4FAC-B39A-CAEACEC2C108}" dt="2018-02-06T18:08:16.651" v="445" actId="27636"/>
          <ac:spMkLst>
            <pc:docMk/>
            <pc:sldMk cId="1857621441" sldId="347"/>
            <ac:spMk id="3" creationId="{DBB61589-8700-493A-8481-CFA443750CE9}"/>
          </ac:spMkLst>
        </pc:spChg>
      </pc:sldChg>
      <pc:sldChg chg="modSp add">
        <pc:chgData name="Jim Gerland" userId="fd742393e6768537" providerId="LiveId" clId="{66AD9086-1DDC-4FAC-B39A-CAEACEC2C108}" dt="2018-02-06T18:09:09.371" v="467" actId="27636"/>
        <pc:sldMkLst>
          <pc:docMk/>
          <pc:sldMk cId="3954270195" sldId="348"/>
        </pc:sldMkLst>
        <pc:spChg chg="mod">
          <ac:chgData name="Jim Gerland" userId="fd742393e6768537" providerId="LiveId" clId="{66AD9086-1DDC-4FAC-B39A-CAEACEC2C108}" dt="2018-02-06T18:09:09.371" v="467" actId="27636"/>
          <ac:spMkLst>
            <pc:docMk/>
            <pc:sldMk cId="3954270195" sldId="348"/>
            <ac:spMk id="3" creationId="{DBB61589-8700-493A-8481-CFA443750CE9}"/>
          </ac:spMkLst>
        </pc:spChg>
      </pc:sldChg>
      <pc:sldChg chg="addSp delSp modSp add">
        <pc:chgData name="Jim Gerland" userId="fd742393e6768537" providerId="LiveId" clId="{66AD9086-1DDC-4FAC-B39A-CAEACEC2C108}" dt="2018-02-06T18:09:54.379" v="475" actId="14100"/>
        <pc:sldMkLst>
          <pc:docMk/>
          <pc:sldMk cId="2840575939" sldId="349"/>
        </pc:sldMkLst>
        <pc:spChg chg="del mod">
          <ac:chgData name="Jim Gerland" userId="fd742393e6768537" providerId="LiveId" clId="{66AD9086-1DDC-4FAC-B39A-CAEACEC2C108}" dt="2018-02-06T18:09:28.116" v="471"/>
          <ac:spMkLst>
            <pc:docMk/>
            <pc:sldMk cId="2840575939" sldId="349"/>
            <ac:spMk id="3" creationId="{DBB61589-8700-493A-8481-CFA443750CE9}"/>
          </ac:spMkLst>
        </pc:spChg>
        <pc:picChg chg="add mod modCrop">
          <ac:chgData name="Jim Gerland" userId="fd742393e6768537" providerId="LiveId" clId="{66AD9086-1DDC-4FAC-B39A-CAEACEC2C108}" dt="2018-02-06T18:09:54.379" v="475" actId="14100"/>
          <ac:picMkLst>
            <pc:docMk/>
            <pc:sldMk cId="2840575939" sldId="349"/>
            <ac:picMk id="4" creationId="{E03FF0A2-E847-48CC-B227-6CE31B7DD5BC}"/>
          </ac:picMkLst>
        </pc:picChg>
      </pc:sldChg>
      <pc:sldChg chg="addSp delSp modSp add">
        <pc:chgData name="Jim Gerland" userId="fd742393e6768537" providerId="LiveId" clId="{66AD9086-1DDC-4FAC-B39A-CAEACEC2C108}" dt="2018-02-06T18:11:52.235" v="515" actId="27636"/>
        <pc:sldMkLst>
          <pc:docMk/>
          <pc:sldMk cId="648274058" sldId="350"/>
        </pc:sldMkLst>
        <pc:spChg chg="add mod">
          <ac:chgData name="Jim Gerland" userId="fd742393e6768537" providerId="LiveId" clId="{66AD9086-1DDC-4FAC-B39A-CAEACEC2C108}" dt="2018-02-06T18:11:52.235" v="515" actId="27636"/>
          <ac:spMkLst>
            <pc:docMk/>
            <pc:sldMk cId="648274058" sldId="350"/>
            <ac:spMk id="5" creationId="{F0502BB3-A034-4C8A-93BD-7909543C21BB}"/>
          </ac:spMkLst>
        </pc:spChg>
        <pc:picChg chg="del">
          <ac:chgData name="Jim Gerland" userId="fd742393e6768537" providerId="LiveId" clId="{66AD9086-1DDC-4FAC-B39A-CAEACEC2C108}" dt="2018-02-06T18:10:34.237" v="483" actId="478"/>
          <ac:picMkLst>
            <pc:docMk/>
            <pc:sldMk cId="648274058" sldId="350"/>
            <ac:picMk id="4" creationId="{E03FF0A2-E847-48CC-B227-6CE31B7DD5BC}"/>
          </ac:picMkLst>
        </pc:picChg>
      </pc:sldChg>
      <pc:sldChg chg="addSp delSp modSp add del mod">
        <pc:chgData name="Jim Gerland" userId="fd742393e6768537" providerId="LiveId" clId="{66AD9086-1DDC-4FAC-B39A-CAEACEC2C108}" dt="2018-02-06T18:10:28.242" v="481"/>
        <pc:sldMkLst>
          <pc:docMk/>
          <pc:sldMk cId="3223967718" sldId="350"/>
        </pc:sldMkLst>
        <pc:spChg chg="add mod">
          <ac:chgData name="Jim Gerland" userId="fd742393e6768537" providerId="LiveId" clId="{66AD9086-1DDC-4FAC-B39A-CAEACEC2C108}" dt="2018-02-06T18:10:12.007" v="477" actId="478"/>
          <ac:spMkLst>
            <pc:docMk/>
            <pc:sldMk cId="3223967718" sldId="350"/>
            <ac:spMk id="5" creationId="{280156DF-D095-4D93-A66D-DCC68291BC0D}"/>
          </ac:spMkLst>
        </pc:spChg>
        <pc:spChg chg="add">
          <ac:chgData name="Jim Gerland" userId="fd742393e6768537" providerId="LiveId" clId="{66AD9086-1DDC-4FAC-B39A-CAEACEC2C108}" dt="2018-02-06T18:10:18.451" v="478"/>
          <ac:spMkLst>
            <pc:docMk/>
            <pc:sldMk cId="3223967718" sldId="350"/>
            <ac:spMk id="6" creationId="{38FBBA34-80D0-4E83-B17A-9A0FC7AB4351}"/>
          </ac:spMkLst>
        </pc:spChg>
        <pc:spChg chg="add">
          <ac:chgData name="Jim Gerland" userId="fd742393e6768537" providerId="LiveId" clId="{66AD9086-1DDC-4FAC-B39A-CAEACEC2C108}" dt="2018-02-06T18:10:18.451" v="478"/>
          <ac:spMkLst>
            <pc:docMk/>
            <pc:sldMk cId="3223967718" sldId="350"/>
            <ac:spMk id="8" creationId="{10EC21C0-6FFA-4336-AA86-4AED9C6A9BF8}"/>
          </ac:spMkLst>
        </pc:spChg>
        <pc:graphicFrameChg chg="add mod">
          <ac:chgData name="Jim Gerland" userId="fd742393e6768537" providerId="LiveId" clId="{66AD9086-1DDC-4FAC-B39A-CAEACEC2C108}" dt="2018-02-06T18:10:28.242" v="481"/>
          <ac:graphicFrameMkLst>
            <pc:docMk/>
            <pc:sldMk cId="3223967718" sldId="350"/>
            <ac:graphicFrameMk id="7" creationId="{91761053-DD43-4C71-93A5-8A239613847B}"/>
          </ac:graphicFrameMkLst>
        </pc:graphicFrameChg>
        <pc:picChg chg="del">
          <ac:chgData name="Jim Gerland" userId="fd742393e6768537" providerId="LiveId" clId="{66AD9086-1DDC-4FAC-B39A-CAEACEC2C108}" dt="2018-02-06T18:10:12.007" v="477" actId="478"/>
          <ac:picMkLst>
            <pc:docMk/>
            <pc:sldMk cId="3223967718" sldId="350"/>
            <ac:picMk id="4" creationId="{E03FF0A2-E847-48CC-B227-6CE31B7DD5BC}"/>
          </ac:picMkLst>
        </pc:picChg>
      </pc:sldChg>
      <pc:sldChg chg="modSp add">
        <pc:chgData name="Jim Gerland" userId="fd742393e6768537" providerId="LiveId" clId="{66AD9086-1DDC-4FAC-B39A-CAEACEC2C108}" dt="2018-02-06T18:11:21.898" v="510" actId="27636"/>
        <pc:sldMkLst>
          <pc:docMk/>
          <pc:sldMk cId="1938657926" sldId="351"/>
        </pc:sldMkLst>
        <pc:spChg chg="mod">
          <ac:chgData name="Jim Gerland" userId="fd742393e6768537" providerId="LiveId" clId="{66AD9086-1DDC-4FAC-B39A-CAEACEC2C108}" dt="2018-02-06T18:11:21.898" v="510" actId="27636"/>
          <ac:spMkLst>
            <pc:docMk/>
            <pc:sldMk cId="1938657926" sldId="351"/>
            <ac:spMk id="5" creationId="{F0502BB3-A034-4C8A-93BD-7909543C21BB}"/>
          </ac:spMkLst>
        </pc:spChg>
      </pc:sldChg>
      <pc:sldChg chg="modSp add">
        <pc:chgData name="Jim Gerland" userId="fd742393e6768537" providerId="LiveId" clId="{66AD9086-1DDC-4FAC-B39A-CAEACEC2C108}" dt="2018-02-06T18:12:26.460" v="522" actId="6549"/>
        <pc:sldMkLst>
          <pc:docMk/>
          <pc:sldMk cId="839817291" sldId="352"/>
        </pc:sldMkLst>
        <pc:spChg chg="mod">
          <ac:chgData name="Jim Gerland" userId="fd742393e6768537" providerId="LiveId" clId="{66AD9086-1DDC-4FAC-B39A-CAEACEC2C108}" dt="2018-02-06T18:12:26.460" v="522" actId="6549"/>
          <ac:spMkLst>
            <pc:docMk/>
            <pc:sldMk cId="839817291" sldId="352"/>
            <ac:spMk id="5" creationId="{F0502BB3-A034-4C8A-93BD-7909543C21BB}"/>
          </ac:spMkLst>
        </pc:spChg>
      </pc:sldChg>
      <pc:sldChg chg="addSp delSp modSp add">
        <pc:chgData name="Jim Gerland" userId="fd742393e6768537" providerId="LiveId" clId="{66AD9086-1DDC-4FAC-B39A-CAEACEC2C108}" dt="2018-02-06T18:13:01.166" v="527" actId="14100"/>
        <pc:sldMkLst>
          <pc:docMk/>
          <pc:sldMk cId="715655200" sldId="353"/>
        </pc:sldMkLst>
        <pc:spChg chg="del">
          <ac:chgData name="Jim Gerland" userId="fd742393e6768537" providerId="LiveId" clId="{66AD9086-1DDC-4FAC-B39A-CAEACEC2C108}" dt="2018-02-06T18:12:38.174" v="523"/>
          <ac:spMkLst>
            <pc:docMk/>
            <pc:sldMk cId="715655200" sldId="353"/>
            <ac:spMk id="5" creationId="{F0502BB3-A034-4C8A-93BD-7909543C21BB}"/>
          </ac:spMkLst>
        </pc:spChg>
        <pc:picChg chg="add mod modCrop">
          <ac:chgData name="Jim Gerland" userId="fd742393e6768537" providerId="LiveId" clId="{66AD9086-1DDC-4FAC-B39A-CAEACEC2C108}" dt="2018-02-06T18:13:01.166" v="527" actId="14100"/>
          <ac:picMkLst>
            <pc:docMk/>
            <pc:sldMk cId="715655200" sldId="353"/>
            <ac:picMk id="3" creationId="{30AEDD09-DCC1-46E9-9ABD-D4FC2668A730}"/>
          </ac:picMkLst>
        </pc:picChg>
      </pc:sldChg>
      <pc:sldChg chg="modSp add">
        <pc:chgData name="Jim Gerland" userId="fd742393e6768537" providerId="LiveId" clId="{66AD9086-1DDC-4FAC-B39A-CAEACEC2C108}" dt="2018-02-06T18:16:34.413" v="548" actId="20577"/>
        <pc:sldMkLst>
          <pc:docMk/>
          <pc:sldMk cId="8252658" sldId="354"/>
        </pc:sldMkLst>
        <pc:spChg chg="mod">
          <ac:chgData name="Jim Gerland" userId="fd742393e6768537" providerId="LiveId" clId="{66AD9086-1DDC-4FAC-B39A-CAEACEC2C108}" dt="2018-02-06T18:15:27.566" v="536" actId="20577"/>
          <ac:spMkLst>
            <pc:docMk/>
            <pc:sldMk cId="8252658" sldId="354"/>
            <ac:spMk id="2" creationId="{FB332FE5-B1DE-4C93-B292-0974563911B8}"/>
          </ac:spMkLst>
        </pc:spChg>
        <pc:spChg chg="mod">
          <ac:chgData name="Jim Gerland" userId="fd742393e6768537" providerId="LiveId" clId="{66AD9086-1DDC-4FAC-B39A-CAEACEC2C108}" dt="2018-02-06T18:16:34.413" v="548" actId="20577"/>
          <ac:spMkLst>
            <pc:docMk/>
            <pc:sldMk cId="8252658" sldId="354"/>
            <ac:spMk id="3" creationId="{EDE76AFF-592D-463B-8F54-766101A807E3}"/>
          </ac:spMkLst>
        </pc:spChg>
      </pc:sldChg>
      <pc:sldChg chg="modSp add">
        <pc:chgData name="Jim Gerland" userId="fd742393e6768537" providerId="LiveId" clId="{66AD9086-1DDC-4FAC-B39A-CAEACEC2C108}" dt="2018-02-06T18:15:51.169" v="545" actId="27636"/>
        <pc:sldMkLst>
          <pc:docMk/>
          <pc:sldMk cId="1064584186" sldId="355"/>
        </pc:sldMkLst>
        <pc:spChg chg="mod">
          <ac:chgData name="Jim Gerland" userId="fd742393e6768537" providerId="LiveId" clId="{66AD9086-1DDC-4FAC-B39A-CAEACEC2C108}" dt="2018-02-06T18:15:51.169" v="545" actId="27636"/>
          <ac:spMkLst>
            <pc:docMk/>
            <pc:sldMk cId="1064584186" sldId="355"/>
            <ac:spMk id="3" creationId="{EDE76AFF-592D-463B-8F54-766101A807E3}"/>
          </ac:spMkLst>
        </pc:spChg>
      </pc:sldChg>
      <pc:sldChg chg="addSp delSp modSp add">
        <pc:chgData name="Jim Gerland" userId="fd742393e6768537" providerId="LiveId" clId="{66AD9086-1DDC-4FAC-B39A-CAEACEC2C108}" dt="2018-02-06T18:17:11.108" v="556" actId="14100"/>
        <pc:sldMkLst>
          <pc:docMk/>
          <pc:sldMk cId="263984047" sldId="356"/>
        </pc:sldMkLst>
        <pc:spChg chg="del mod">
          <ac:chgData name="Jim Gerland" userId="fd742393e6768537" providerId="LiveId" clId="{66AD9086-1DDC-4FAC-B39A-CAEACEC2C108}" dt="2018-02-06T18:16:50.906" v="552"/>
          <ac:spMkLst>
            <pc:docMk/>
            <pc:sldMk cId="263984047" sldId="356"/>
            <ac:spMk id="3" creationId="{EDE76AFF-592D-463B-8F54-766101A807E3}"/>
          </ac:spMkLst>
        </pc:spChg>
        <pc:picChg chg="add mod modCrop">
          <ac:chgData name="Jim Gerland" userId="fd742393e6768537" providerId="LiveId" clId="{66AD9086-1DDC-4FAC-B39A-CAEACEC2C108}" dt="2018-02-06T18:17:11.108" v="556" actId="14100"/>
          <ac:picMkLst>
            <pc:docMk/>
            <pc:sldMk cId="263984047" sldId="356"/>
            <ac:picMk id="4" creationId="{5D65239E-24D1-4CA6-8555-5182253EA932}"/>
          </ac:picMkLst>
        </pc:picChg>
      </pc:sldChg>
      <pc:sldChg chg="modSp add">
        <pc:chgData name="Jim Gerland" userId="fd742393e6768537" providerId="LiveId" clId="{66AD9086-1DDC-4FAC-B39A-CAEACEC2C108}" dt="2018-02-06T18:18:09.446" v="561" actId="12"/>
        <pc:sldMkLst>
          <pc:docMk/>
          <pc:sldMk cId="1751499516" sldId="357"/>
        </pc:sldMkLst>
        <pc:spChg chg="mod">
          <ac:chgData name="Jim Gerland" userId="fd742393e6768537" providerId="LiveId" clId="{66AD9086-1DDC-4FAC-B39A-CAEACEC2C108}" dt="2018-02-06T18:18:09.446" v="561" actId="12"/>
          <ac:spMkLst>
            <pc:docMk/>
            <pc:sldMk cId="1751499516" sldId="357"/>
            <ac:spMk id="3" creationId="{EDE76AFF-592D-463B-8F54-766101A807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444690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4055873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99623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995990" cy="893832"/>
          </a:xfrm>
        </p:spPr>
        <p:txBody>
          <a:bodyPr/>
          <a:lstStyle/>
          <a:p>
            <a:r>
              <a:rPr lang="en-US" dirty="0"/>
              <a:t>Click to edit Master title style</a:t>
            </a:r>
          </a:p>
        </p:txBody>
      </p:sp>
      <p:sp>
        <p:nvSpPr>
          <p:cNvPr id="3" name="Content Placeholder 2"/>
          <p:cNvSpPr>
            <a:spLocks noGrp="1"/>
          </p:cNvSpPr>
          <p:nvPr>
            <p:ph idx="1"/>
          </p:nvPr>
        </p:nvSpPr>
        <p:spPr>
          <a:xfrm>
            <a:off x="838199" y="1431235"/>
            <a:ext cx="10995991" cy="47457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84669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72099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664217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E3ACCA-030B-40FC-BCFE-7E5F06FE5E15}"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95523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E3ACCA-030B-40FC-BCFE-7E5F06FE5E15}"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42354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3ACCA-030B-40FC-BCFE-7E5F06FE5E15}"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3316662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316362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53521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E3ACCA-030B-40FC-BCFE-7E5F06FE5E15}" type="datetimeFigureOut">
              <a:rPr lang="en-US" smtClean="0"/>
              <a:t>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4444A-7FD4-4676-AD5C-133A1F3249CE}" type="slidenum">
              <a:rPr lang="en-US" smtClean="0"/>
              <a:t>‹#›</a:t>
            </a:fld>
            <a:endParaRPr lang="en-US"/>
          </a:p>
        </p:txBody>
      </p:sp>
    </p:spTree>
    <p:extLst>
      <p:ext uri="{BB962C8B-B14F-4D97-AF65-F5344CB8AC3E}">
        <p14:creationId xmlns:p14="http://schemas.microsoft.com/office/powerpoint/2010/main" val="82841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clipse.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urach.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1635" y="349623"/>
            <a:ext cx="10228729" cy="3442447"/>
          </a:xfrm>
        </p:spPr>
        <p:txBody>
          <a:bodyPr>
            <a:normAutofit/>
          </a:bodyPr>
          <a:lstStyle/>
          <a:p>
            <a:r>
              <a:rPr lang="en-US" dirty="0"/>
              <a:t/>
            </a:r>
            <a:br>
              <a:rPr lang="en-US" dirty="0"/>
            </a:br>
            <a:r>
              <a:rPr lang="en-US" sz="4900" dirty="0" err="1"/>
              <a:t>Murach's</a:t>
            </a:r>
            <a:r>
              <a:rPr lang="en-US" sz="4900" dirty="0"/>
              <a:t/>
            </a:r>
            <a:br>
              <a:rPr lang="en-US" sz="4900" dirty="0"/>
            </a:br>
            <a:r>
              <a:rPr lang="en-US" sz="4900" dirty="0"/>
              <a:t>Java Programming With Eclipse</a:t>
            </a:r>
            <a:br>
              <a:rPr lang="en-US" sz="4900" dirty="0"/>
            </a:br>
            <a:r>
              <a:rPr lang="en-US" sz="4900" dirty="0" smtClean="0"/>
              <a:t>Appendix A: How to setup Windows</a:t>
            </a:r>
            <a:endParaRPr lang="en-US" sz="5400" dirty="0"/>
          </a:p>
        </p:txBody>
      </p:sp>
      <p:sp>
        <p:nvSpPr>
          <p:cNvPr id="3" name="Subtitle 2"/>
          <p:cNvSpPr>
            <a:spLocks noGrp="1"/>
          </p:cNvSpPr>
          <p:nvPr>
            <p:ph type="subTitle" idx="1"/>
          </p:nvPr>
        </p:nvSpPr>
        <p:spPr>
          <a:xfrm>
            <a:off x="1524000" y="4328179"/>
            <a:ext cx="9144000" cy="1655762"/>
          </a:xfrm>
        </p:spPr>
        <p:txBody>
          <a:bodyPr>
            <a:normAutofit lnSpcReduction="10000"/>
          </a:bodyPr>
          <a:lstStyle/>
          <a:p>
            <a:r>
              <a:rPr lang="en-US" dirty="0"/>
              <a:t>Object-oriented Programming</a:t>
            </a:r>
            <a:br>
              <a:rPr lang="en-US" dirty="0"/>
            </a:br>
            <a:r>
              <a:rPr lang="en-US" dirty="0"/>
              <a:t>CIS425 </a:t>
            </a:r>
            <a:br>
              <a:rPr lang="en-US" dirty="0"/>
            </a:br>
            <a:r>
              <a:rPr lang="en-US" dirty="0"/>
              <a:t>Slides by</a:t>
            </a:r>
            <a:br>
              <a:rPr lang="en-US" dirty="0"/>
            </a:br>
            <a:r>
              <a:rPr lang="en-US" dirty="0"/>
              <a:t>Jim Gerland</a:t>
            </a:r>
            <a:br>
              <a:rPr lang="en-US" dirty="0"/>
            </a:br>
            <a:r>
              <a:rPr lang="en-US" dirty="0"/>
              <a:t>Instructor</a:t>
            </a:r>
          </a:p>
        </p:txBody>
      </p:sp>
    </p:spTree>
    <p:extLst>
      <p:ext uri="{BB962C8B-B14F-4D97-AF65-F5344CB8AC3E}">
        <p14:creationId xmlns:p14="http://schemas.microsoft.com/office/powerpoint/2010/main" val="1606148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How to install the </a:t>
            </a:r>
            <a:r>
              <a:rPr lang="en-US" sz="3200" dirty="0" smtClean="0"/>
              <a:t>JDK</a:t>
            </a:r>
            <a:endParaRPr lang="en-US" sz="3200"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The steps below show </a:t>
            </a:r>
            <a:r>
              <a:rPr lang="en-US" dirty="0"/>
              <a:t>how to install the Java Development Kit (JDK) for Java 8. The code in this book has been tested against Java 8. However, Java is back- wards compatible. As a result, the code in this book should work equally well with later versions of </a:t>
            </a:r>
            <a:r>
              <a:rPr lang="en-US" dirty="0" smtClean="0"/>
              <a:t>Java.</a:t>
            </a:r>
          </a:p>
          <a:p>
            <a:pPr marL="0" indent="0">
              <a:buNone/>
            </a:pPr>
            <a:r>
              <a:rPr lang="en-US" dirty="0"/>
              <a:t>The URL for the JDK download: </a:t>
            </a:r>
            <a:r>
              <a:rPr lang="en-US" dirty="0">
                <a:hlinkClick r:id="rId2"/>
              </a:rPr>
              <a:t>http://www.oracle.com/technetwork/java/javase/downloads</a:t>
            </a:r>
            <a:endParaRPr lang="en-US" dirty="0"/>
          </a:p>
          <a:p>
            <a:pPr marL="0" indent="0">
              <a:buNone/>
            </a:pPr>
            <a:r>
              <a:rPr lang="en-US" b="1" dirty="0"/>
              <a:t>Procedure</a:t>
            </a:r>
          </a:p>
          <a:p>
            <a:pPr marL="514350" indent="-514350">
              <a:buFont typeface="+mj-lt"/>
              <a:buAutoNum type="arabicPeriod"/>
            </a:pPr>
            <a:r>
              <a:rPr lang="en-US" dirty="0" smtClean="0"/>
              <a:t>Go </a:t>
            </a:r>
            <a:r>
              <a:rPr lang="en-US" dirty="0"/>
              <a:t>to the download page for Java SE. If necessary, you can search the Internet to find this page.</a:t>
            </a:r>
          </a:p>
          <a:p>
            <a:pPr marL="514350" indent="-514350">
              <a:buFont typeface="+mj-lt"/>
              <a:buAutoNum type="arabicPeriod"/>
            </a:pPr>
            <a:r>
              <a:rPr lang="en-US" dirty="0" smtClean="0"/>
              <a:t>Click </a:t>
            </a:r>
            <a:r>
              <a:rPr lang="en-US" dirty="0"/>
              <a:t>the Download button for Java. This button should have a label under it that says something like Java Platform (JDK) 8u45.</a:t>
            </a:r>
          </a:p>
          <a:p>
            <a:pPr marL="514350" indent="-514350">
              <a:buFont typeface="+mj-lt"/>
              <a:buAutoNum type="arabicPeriod"/>
            </a:pPr>
            <a:r>
              <a:rPr lang="en-US" dirty="0" smtClean="0"/>
              <a:t>Follow </a:t>
            </a:r>
            <a:r>
              <a:rPr lang="en-US" dirty="0"/>
              <a:t>the instructions for downloading the installer program for your operating system.</a:t>
            </a:r>
          </a:p>
          <a:p>
            <a:pPr marL="514350" indent="-514350">
              <a:buFont typeface="+mj-lt"/>
              <a:buAutoNum type="arabicPeriod"/>
            </a:pPr>
            <a:r>
              <a:rPr lang="en-US" dirty="0" smtClean="0"/>
              <a:t>Save </a:t>
            </a:r>
            <a:r>
              <a:rPr lang="en-US" dirty="0"/>
              <a:t>the installer program to your hard disk.</a:t>
            </a:r>
          </a:p>
          <a:p>
            <a:pPr marL="514350" indent="-514350">
              <a:buFont typeface="+mj-lt"/>
              <a:buAutoNum type="arabicPeriod"/>
            </a:pPr>
            <a:r>
              <a:rPr lang="en-US" dirty="0" smtClean="0"/>
              <a:t>Run </a:t>
            </a:r>
            <a:r>
              <a:rPr lang="en-US" dirty="0"/>
              <a:t>the installer program by double-clicking on it.</a:t>
            </a:r>
          </a:p>
          <a:p>
            <a:pPr marL="514350" indent="-514350">
              <a:buFont typeface="+mj-lt"/>
              <a:buAutoNum type="arabicPeriod"/>
            </a:pPr>
            <a:r>
              <a:rPr lang="en-US" dirty="0" smtClean="0"/>
              <a:t>Respond </a:t>
            </a:r>
            <a:r>
              <a:rPr lang="en-US" dirty="0"/>
              <a:t>to the resulting dialog boxes. When you’re prompted for the JDK folder, use the default folder.</a:t>
            </a:r>
          </a:p>
          <a:p>
            <a:pPr marL="0" indent="0">
              <a:buNone/>
            </a:pPr>
            <a:r>
              <a:rPr lang="en-US" dirty="0" smtClean="0"/>
              <a:t/>
            </a:r>
            <a:br>
              <a:rPr lang="en-US" dirty="0" smtClean="0"/>
            </a:br>
            <a:r>
              <a:rPr lang="en-US" b="1" dirty="0" smtClean="0"/>
              <a:t>The </a:t>
            </a:r>
            <a:r>
              <a:rPr lang="en-US" b="1" dirty="0"/>
              <a:t>default JDK folder for Java 8, update </a:t>
            </a:r>
            <a:r>
              <a:rPr lang="en-US" b="1" dirty="0" smtClean="0"/>
              <a:t>45: </a:t>
            </a:r>
            <a:r>
              <a:rPr lang="en-US" dirty="0" smtClean="0"/>
              <a:t>C</a:t>
            </a:r>
            <a:r>
              <a:rPr lang="en-US" dirty="0"/>
              <a:t>:\Program Files\Java\jdk1.8.0_45</a:t>
            </a:r>
          </a:p>
          <a:p>
            <a:pPr marL="0" indent="0">
              <a:buNone/>
            </a:pPr>
            <a:r>
              <a:rPr lang="en-US" dirty="0" smtClean="0"/>
              <a:t>Notes: For </a:t>
            </a:r>
            <a:r>
              <a:rPr lang="en-US" dirty="0"/>
              <a:t>more information about installing the JDK, you can refer to the Oracle website.</a:t>
            </a:r>
          </a:p>
        </p:txBody>
      </p:sp>
    </p:spTree>
    <p:extLst>
      <p:ext uri="{BB962C8B-B14F-4D97-AF65-F5344CB8AC3E}">
        <p14:creationId xmlns:p14="http://schemas.microsoft.com/office/powerpoint/2010/main" val="3632377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install </a:t>
            </a:r>
            <a:r>
              <a:rPr lang="en-US" dirty="0" smtClean="0"/>
              <a:t>Eclipse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a:t>
            </a:r>
            <a:r>
              <a:rPr lang="en-US" dirty="0"/>
              <a:t>steps below show how to download and install the Eclipse IDE. Unlike most programs, Eclipse doesn’t use an installer program. As a result, you can install Eclipse by unzipping its zip file anywhere you want on your hard drive. Once you’ve unzipped the zip file for Eclipse, we recommend pinning the eclipse.exe file to your taskbar. This makes it easy to start Eclipse.</a:t>
            </a:r>
          </a:p>
          <a:p>
            <a:r>
              <a:rPr lang="en-US" dirty="0"/>
              <a:t>When you install Eclipse, make sure that the version of Eclipse matches the version of the JDK. This is important because a 64-bit version of Eclipse won’t work with a 32-bit version of the JDK and a 32-bit version of Eclipse won’t work with a 64-bit version of the JDK.</a:t>
            </a:r>
          </a:p>
          <a:p>
            <a:r>
              <a:rPr lang="en-US" dirty="0"/>
              <a:t>The URL for the Eclipse download: </a:t>
            </a:r>
            <a:r>
              <a:rPr lang="en-US" dirty="0">
                <a:hlinkClick r:id="rId2"/>
              </a:rPr>
              <a:t>http://www.eclipse.org</a:t>
            </a:r>
            <a:endParaRPr lang="en-US" dirty="0"/>
          </a:p>
          <a:p>
            <a:pPr marL="0" indent="0">
              <a:buNone/>
            </a:pPr>
            <a:r>
              <a:rPr lang="en-US" b="1" dirty="0"/>
              <a:t>Procedure</a:t>
            </a:r>
          </a:p>
          <a:p>
            <a:pPr marL="514350" indent="-514350">
              <a:buFont typeface="+mj-lt"/>
              <a:buAutoNum type="arabicPeriod"/>
            </a:pPr>
            <a:r>
              <a:rPr lang="en-US" dirty="0" smtClean="0"/>
              <a:t>Go </a:t>
            </a:r>
            <a:r>
              <a:rPr lang="en-US" dirty="0"/>
              <a:t>to the download page for Eclipse. If necessary, you can search the Internet to find this page.</a:t>
            </a:r>
          </a:p>
          <a:p>
            <a:pPr marL="514350" indent="-514350">
              <a:buFont typeface="+mj-lt"/>
              <a:buAutoNum type="arabicPeriod"/>
            </a:pPr>
            <a:r>
              <a:rPr lang="en-US" dirty="0" smtClean="0"/>
              <a:t>Find </a:t>
            </a:r>
            <a:r>
              <a:rPr lang="en-US" dirty="0"/>
              <a:t>the “Eclipse IDE for Java Developers” download.</a:t>
            </a:r>
          </a:p>
          <a:p>
            <a:pPr marL="514350" indent="-514350">
              <a:buFont typeface="+mj-lt"/>
              <a:buAutoNum type="arabicPeriod"/>
            </a:pPr>
            <a:r>
              <a:rPr lang="en-US" dirty="0" smtClean="0"/>
              <a:t>Download </a:t>
            </a:r>
            <a:r>
              <a:rPr lang="en-US" dirty="0"/>
              <a:t>the zip file for your version of Windows. This version must match the version of the JDK you downloaded in the previous figure. For example, if you’re using a 64-bit version of the JDK, you must use a 64-bit version of Eclipse.</a:t>
            </a:r>
          </a:p>
          <a:p>
            <a:pPr marL="514350" indent="-514350">
              <a:buFont typeface="+mj-lt"/>
              <a:buAutoNum type="arabicPeriod"/>
            </a:pPr>
            <a:r>
              <a:rPr lang="en-US" dirty="0" smtClean="0"/>
              <a:t>When </a:t>
            </a:r>
            <a:r>
              <a:rPr lang="en-US" dirty="0"/>
              <a:t>the download has finished, move the zip file to a suitable location on your hard disk and unzip it.</a:t>
            </a:r>
          </a:p>
          <a:p>
            <a:pPr marL="514350" indent="-514350">
              <a:buFont typeface="+mj-lt"/>
              <a:buAutoNum type="arabicPeriod"/>
            </a:pPr>
            <a:r>
              <a:rPr lang="en-US" dirty="0" smtClean="0"/>
              <a:t> </a:t>
            </a:r>
            <a:r>
              <a:rPr lang="en-US" dirty="0"/>
              <a:t>Navigate to the eclipse folder that contains the eclipse.exe file.</a:t>
            </a:r>
          </a:p>
          <a:p>
            <a:pPr marL="514350" indent="-514350">
              <a:buFont typeface="+mj-lt"/>
              <a:buAutoNum type="arabicPeriod"/>
            </a:pPr>
            <a:r>
              <a:rPr lang="en-US" dirty="0" smtClean="0"/>
              <a:t>Pin </a:t>
            </a:r>
            <a:r>
              <a:rPr lang="en-US" dirty="0"/>
              <a:t>the eclipse.exe file to your taskbar. To do that, right-click on the eclipse.exe file and select the Pin to Taskbar command.</a:t>
            </a:r>
          </a:p>
          <a:p>
            <a:pPr marL="0" indent="0">
              <a:buNone/>
            </a:pPr>
            <a:r>
              <a:rPr lang="en-US" b="1" dirty="0"/>
              <a:t>Notes</a:t>
            </a:r>
          </a:p>
          <a:p>
            <a:r>
              <a:rPr lang="en-US" dirty="0"/>
              <a:t>For more information about installing Eclipse, you can refer to the Eclipse website.</a:t>
            </a:r>
          </a:p>
          <a:p>
            <a:r>
              <a:rPr lang="en-US" dirty="0"/>
              <a:t>If you get an error when you try to start Eclipse that indicates that Java failed to start, you may have a 32-bit vs. 64-bit mismatch. You may be able to fix this issue by uninstalling all versions of the JDK except the one you installed in the previous figure.</a:t>
            </a:r>
          </a:p>
        </p:txBody>
      </p:sp>
    </p:spTree>
    <p:extLst>
      <p:ext uri="{BB962C8B-B14F-4D97-AF65-F5344CB8AC3E}">
        <p14:creationId xmlns:p14="http://schemas.microsoft.com/office/powerpoint/2010/main" val="3204028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install the source code for this </a:t>
            </a:r>
            <a:r>
              <a:rPr lang="en-US" dirty="0" smtClean="0"/>
              <a:t>book</a:t>
            </a:r>
            <a:endParaRPr lang="en-US" dirty="0"/>
          </a:p>
        </p:txBody>
      </p:sp>
      <p:sp>
        <p:nvSpPr>
          <p:cNvPr id="3" name="Content Placeholder 2"/>
          <p:cNvSpPr>
            <a:spLocks noGrp="1"/>
          </p:cNvSpPr>
          <p:nvPr>
            <p:ph idx="1"/>
          </p:nvPr>
        </p:nvSpPr>
        <p:spPr>
          <a:xfrm>
            <a:off x="838199" y="1143000"/>
            <a:ext cx="10995991" cy="5486400"/>
          </a:xfrm>
        </p:spPr>
        <p:txBody>
          <a:bodyPr>
            <a:normAutofit fontScale="47500" lnSpcReduction="20000"/>
          </a:bodyPr>
          <a:lstStyle/>
          <a:p>
            <a:pPr marL="0" indent="0">
              <a:buNone/>
            </a:pPr>
            <a:r>
              <a:rPr lang="en-US" dirty="0" smtClean="0"/>
              <a:t>The </a:t>
            </a:r>
            <a:r>
              <a:rPr lang="en-US" dirty="0"/>
              <a:t>source code for the applications presented in this book as well the starting points and solutions for the exercises that are at the end of each chapter. When you finish this procedure, you can review the applications presented in this book and you can do the exercises.</a:t>
            </a:r>
          </a:p>
          <a:p>
            <a:pPr marL="0" indent="0">
              <a:buNone/>
            </a:pPr>
            <a:r>
              <a:rPr lang="en-US" b="1" dirty="0" smtClean="0"/>
              <a:t>The </a:t>
            </a:r>
            <a:r>
              <a:rPr lang="en-US" b="1" dirty="0"/>
              <a:t>Murach website</a:t>
            </a:r>
            <a:r>
              <a:rPr lang="en-US" b="1" dirty="0" smtClean="0"/>
              <a:t>: </a:t>
            </a:r>
            <a:r>
              <a:rPr lang="en-US" dirty="0" smtClean="0">
                <a:hlinkClick r:id="rId2"/>
              </a:rPr>
              <a:t>www.murach.com</a:t>
            </a:r>
            <a:endParaRPr lang="en-US" dirty="0"/>
          </a:p>
          <a:p>
            <a:pPr marL="0" indent="0">
              <a:buNone/>
            </a:pPr>
            <a:r>
              <a:rPr lang="en-US" b="1" dirty="0"/>
              <a:t>The folders for the book applications and </a:t>
            </a:r>
            <a:r>
              <a:rPr lang="en-US" b="1" dirty="0" smtClean="0"/>
              <a:t>exercises: </a:t>
            </a:r>
            <a:r>
              <a:rPr lang="en-US" dirty="0" smtClean="0">
                <a:latin typeface="Courier New" panose="02070309020205020404" pitchFamily="49" charset="0"/>
                <a:cs typeface="Courier New" panose="02070309020205020404" pitchFamily="49" charset="0"/>
              </a:rPr>
              <a:t>C</a:t>
            </a:r>
            <a:r>
              <a:rPr lang="en-US" dirty="0">
                <a:latin typeface="Courier New" panose="02070309020205020404" pitchFamily="49" charset="0"/>
                <a:cs typeface="Courier New" panose="02070309020205020404" pitchFamily="49" charset="0"/>
              </a:rPr>
              <a:t>:\murach\java_eclipse\book_apps C:\murach\java_eclipse\ex_starts C:\murach\java_eclipse\ex_solutions</a:t>
            </a:r>
          </a:p>
          <a:p>
            <a:pPr marL="0" indent="0">
              <a:buNone/>
            </a:pPr>
            <a:r>
              <a:rPr lang="en-US" b="1" dirty="0"/>
              <a:t>Procedure</a:t>
            </a:r>
          </a:p>
          <a:p>
            <a:pPr marL="514350" indent="-514350">
              <a:buFont typeface="+mj-lt"/>
              <a:buAutoNum type="arabicPeriod"/>
            </a:pPr>
            <a:r>
              <a:rPr lang="en-US" dirty="0" smtClean="0"/>
              <a:t>Go </a:t>
            </a:r>
            <a:r>
              <a:rPr lang="en-US" dirty="0"/>
              <a:t>to www.murach.com. </a:t>
            </a:r>
          </a:p>
          <a:p>
            <a:pPr marL="514350" indent="-514350">
              <a:buFont typeface="+mj-lt"/>
              <a:buAutoNum type="arabicPeriod"/>
            </a:pPr>
            <a:r>
              <a:rPr lang="en-US" dirty="0" smtClean="0"/>
              <a:t>Find </a:t>
            </a:r>
            <a:r>
              <a:rPr lang="en-US" dirty="0"/>
              <a:t>the page for </a:t>
            </a:r>
            <a:r>
              <a:rPr lang="en-US" dirty="0" err="1"/>
              <a:t>Murach’s</a:t>
            </a:r>
            <a:r>
              <a:rPr lang="en-US" dirty="0"/>
              <a:t> Beginning Java with Eclipse. </a:t>
            </a:r>
          </a:p>
          <a:p>
            <a:pPr marL="514350" indent="-514350">
              <a:buFont typeface="+mj-lt"/>
              <a:buAutoNum type="arabicPeriod"/>
            </a:pPr>
            <a:r>
              <a:rPr lang="en-US" dirty="0" smtClean="0"/>
              <a:t>If </a:t>
            </a:r>
            <a:r>
              <a:rPr lang="en-US" dirty="0"/>
              <a:t>necessary, scroll down to the FREE Downloads tab. </a:t>
            </a:r>
          </a:p>
          <a:p>
            <a:pPr marL="514350" indent="-514350">
              <a:buFont typeface="+mj-lt"/>
              <a:buAutoNum type="arabicPeriod"/>
            </a:pPr>
            <a:r>
              <a:rPr lang="en-US" dirty="0" smtClean="0"/>
              <a:t>Click </a:t>
            </a:r>
            <a:r>
              <a:rPr lang="en-US" dirty="0"/>
              <a:t>the FREE Downloads tab.</a:t>
            </a:r>
          </a:p>
          <a:p>
            <a:pPr marL="514350" indent="-514350">
              <a:buFont typeface="+mj-lt"/>
              <a:buAutoNum type="arabicPeriod"/>
            </a:pPr>
            <a:r>
              <a:rPr lang="en-US" dirty="0" smtClean="0"/>
              <a:t>Click </a:t>
            </a:r>
            <a:r>
              <a:rPr lang="en-US" dirty="0"/>
              <a:t>the Download Now button for the exe file, and respond to the resulting pages and dialog boxes. This should download an installer file named bjwe_allfiles.exe to your hard drive.</a:t>
            </a:r>
          </a:p>
          <a:p>
            <a:pPr marL="514350" indent="-514350">
              <a:buFont typeface="+mj-lt"/>
              <a:buAutoNum type="arabicPeriod"/>
            </a:pPr>
            <a:r>
              <a:rPr lang="en-US" dirty="0" smtClean="0"/>
              <a:t>Use </a:t>
            </a:r>
            <a:r>
              <a:rPr lang="en-US" dirty="0"/>
              <a:t>Windows Explorer to find the exe file on your C drive.</a:t>
            </a:r>
          </a:p>
          <a:p>
            <a:pPr marL="514350" indent="-514350">
              <a:buFont typeface="+mj-lt"/>
              <a:buAutoNum type="arabicPeriod"/>
            </a:pPr>
            <a:r>
              <a:rPr lang="en-US" dirty="0" smtClean="0"/>
              <a:t>Double-click </a:t>
            </a:r>
            <a:r>
              <a:rPr lang="en-US" dirty="0"/>
              <a:t>this file and respond to the dialog boxes that follow. This should install the files for this book in folders that start with C:\murach\java_eclipse</a:t>
            </a:r>
          </a:p>
          <a:p>
            <a:pPr marL="0" indent="0">
              <a:buNone/>
            </a:pPr>
            <a:r>
              <a:rPr lang="en-US" b="1" dirty="0"/>
              <a:t>How to use a zip file instead of a self-extracting zip file</a:t>
            </a:r>
          </a:p>
          <a:p>
            <a:r>
              <a:rPr lang="en-US" dirty="0"/>
              <a:t>Although we recommend using the self-extracting zip file (bjwe_allfiles.exe) to install the downloadable files as described above, some systems won’t allow self-extracting zip files to run. In that case, you can download a regular zip file (bjwe_allfiles.zip) from our website. Then, you can unzip the files stored in this zip file into the C:\murach folder. If the C:\murach folder doesn’t already exist, you will need to create it.</a:t>
            </a:r>
          </a:p>
          <a:p>
            <a:pPr marL="0" indent="0">
              <a:buNone/>
            </a:pPr>
            <a:r>
              <a:rPr lang="en-US" b="1" dirty="0"/>
              <a:t>Notes for other versions of the JDK</a:t>
            </a:r>
          </a:p>
          <a:p>
            <a:r>
              <a:rPr lang="en-US" dirty="0"/>
              <a:t>This source code should work with JDK 1.8 (Java 8) or later.</a:t>
            </a:r>
          </a:p>
          <a:p>
            <a:r>
              <a:rPr lang="en-US" dirty="0"/>
              <a:t>If you’re using an earlier version of the JDK, you can still view the source code, but you might need to change the source level version in the project settings, and you won’t be able to compile and run applications that use the features of </a:t>
            </a:r>
            <a:r>
              <a:rPr lang="en-US"/>
              <a:t>Java </a:t>
            </a:r>
            <a:r>
              <a:rPr lang="en-US" smtClean="0"/>
              <a:t>introduced </a:t>
            </a:r>
            <a:r>
              <a:rPr lang="en-US" dirty="0"/>
              <a:t>with later versions of the JDK.</a:t>
            </a:r>
          </a:p>
        </p:txBody>
      </p:sp>
    </p:spTree>
    <p:extLst>
      <p:ext uri="{BB962C8B-B14F-4D97-AF65-F5344CB8AC3E}">
        <p14:creationId xmlns:p14="http://schemas.microsoft.com/office/powerpoint/2010/main" val="100900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4570</TotalTime>
  <Words>887</Words>
  <Application>Microsoft Office PowerPoint</Application>
  <PresentationFormat>Widescreen</PresentationFormat>
  <Paragraphs>45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Courier New</vt:lpstr>
      <vt:lpstr>Office Theme</vt:lpstr>
      <vt:lpstr> Murach's Java Programming With Eclipse Appendix A: How to setup Windows</vt:lpstr>
      <vt:lpstr>How to install the JDK</vt:lpstr>
      <vt:lpstr>How to install Eclipse</vt:lpstr>
      <vt:lpstr>How to install the source code for this book</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Yourself: HTML, CSS, and JavaScript – All in One Chapter 1: Understanding How the Web Works</dc:title>
  <dc:creator>Jim Gerland</dc:creator>
  <cp:lastModifiedBy>Jim Gerland</cp:lastModifiedBy>
  <cp:revision>51</cp:revision>
  <dcterms:created xsi:type="dcterms:W3CDTF">2018-01-17T18:25:49Z</dcterms:created>
  <dcterms:modified xsi:type="dcterms:W3CDTF">2018-02-06T20:56:46Z</dcterms:modified>
</cp:coreProperties>
</file>