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31"/>
  </p:notesMasterIdLst>
  <p:handoutMasterIdLst>
    <p:handoutMasterId r:id="rId32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image" Target="../media/image31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image" Target="../media/image39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image" Target="../media/image41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image" Target="../media/image45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image" Target="../media/image47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image" Target="../media/image49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image" Target="../media/image51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53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1.docx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2.bin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4.bin"/><Relationship Id="rId7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4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6.bin"/><Relationship Id="rId7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6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package" Target="../embeddings/Microsoft_Word_Document8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package" Target="../embeddings/Microsoft_Word_Document10.docx"/><Relationship Id="rId5" Type="http://schemas.openxmlformats.org/officeDocument/2006/relationships/image" Target="../media/image9.emf"/><Relationship Id="rId4" Type="http://schemas.openxmlformats.org/officeDocument/2006/relationships/package" Target="../embeddings/Microsoft_Word_Document9.docx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11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oleObject" Target="../embeddings/oleObject11.bin"/><Relationship Id="rId7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2.docx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13.bin"/><Relationship Id="rId7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5.emf"/><Relationship Id="rId4" Type="http://schemas.openxmlformats.org/officeDocument/2006/relationships/package" Target="../embeddings/Microsoft_Word_Document14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15.bin"/><Relationship Id="rId7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7.emf"/><Relationship Id="rId4" Type="http://schemas.openxmlformats.org/officeDocument/2006/relationships/package" Target="../embeddings/Microsoft_Word_Document16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oleObject" Target="../embeddings/oleObject17.bin"/><Relationship Id="rId7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9.emf"/><Relationship Id="rId4" Type="http://schemas.openxmlformats.org/officeDocument/2006/relationships/package" Target="../embeddings/Microsoft_Word_Document18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19.bin"/><Relationship Id="rId7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1.emf"/><Relationship Id="rId4" Type="http://schemas.openxmlformats.org/officeDocument/2006/relationships/package" Target="../embeddings/Microsoft_Word_Document20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oleObject" Target="../embeddings/oleObject21.bin"/><Relationship Id="rId7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3.emf"/><Relationship Id="rId4" Type="http://schemas.openxmlformats.org/officeDocument/2006/relationships/package" Target="../embeddings/Microsoft_Word_Document22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23.bin"/><Relationship Id="rId7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5.emf"/><Relationship Id="rId4" Type="http://schemas.openxmlformats.org/officeDocument/2006/relationships/package" Target="../embeddings/Microsoft_Word_Document24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oleObject" Target="../embeddings/oleObject25.bin"/><Relationship Id="rId7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7.emf"/><Relationship Id="rId4" Type="http://schemas.openxmlformats.org/officeDocument/2006/relationships/package" Target="../embeddings/Microsoft_Word_Document26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27.bin"/><Relationship Id="rId7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Document28.docx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3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package" Target="../embeddings/Microsoft_Word_Document31.docx"/><Relationship Id="rId5" Type="http://schemas.openxmlformats.org/officeDocument/2006/relationships/image" Target="../media/image31.emf"/><Relationship Id="rId4" Type="http://schemas.openxmlformats.org/officeDocument/2006/relationships/package" Target="../embeddings/Microsoft_Word_Document30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30.bin"/><Relationship Id="rId7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32.docx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oleObject" Target="../embeddings/oleObject32.bin"/><Relationship Id="rId7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5.emf"/><Relationship Id="rId4" Type="http://schemas.openxmlformats.org/officeDocument/2006/relationships/package" Target="../embeddings/Microsoft_Word_Document34.doc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oleObject" Target="../embeddings/oleObject34.bin"/><Relationship Id="rId7" Type="http://schemas.openxmlformats.org/officeDocument/2006/relationships/package" Target="../embeddings/Microsoft_Word_Document3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7.emf"/><Relationship Id="rId4" Type="http://schemas.openxmlformats.org/officeDocument/2006/relationships/package" Target="../embeddings/Microsoft_Word_Document36.docx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3" Type="http://schemas.openxmlformats.org/officeDocument/2006/relationships/oleObject" Target="../embeddings/oleObject36.bin"/><Relationship Id="rId7" Type="http://schemas.openxmlformats.org/officeDocument/2006/relationships/package" Target="../embeddings/Microsoft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9.emf"/><Relationship Id="rId4" Type="http://schemas.openxmlformats.org/officeDocument/2006/relationships/package" Target="../embeddings/Microsoft_Word_Document38.docx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emf"/><Relationship Id="rId3" Type="http://schemas.openxmlformats.org/officeDocument/2006/relationships/oleObject" Target="../embeddings/oleObject38.bin"/><Relationship Id="rId7" Type="http://schemas.openxmlformats.org/officeDocument/2006/relationships/package" Target="../embeddings/Microsoft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1.emf"/><Relationship Id="rId4" Type="http://schemas.openxmlformats.org/officeDocument/2006/relationships/package" Target="../embeddings/Microsoft_Word_Document40.docx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oleObject" Target="../embeddings/oleObject40.bin"/><Relationship Id="rId7" Type="http://schemas.openxmlformats.org/officeDocument/2006/relationships/package" Target="../embeddings/Microsoft_Word_Document4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3.emf"/><Relationship Id="rId4" Type="http://schemas.openxmlformats.org/officeDocument/2006/relationships/package" Target="../embeddings/Microsoft_Word_Document42.docx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emf"/><Relationship Id="rId3" Type="http://schemas.openxmlformats.org/officeDocument/2006/relationships/oleObject" Target="../embeddings/oleObject42.bin"/><Relationship Id="rId7" Type="http://schemas.openxmlformats.org/officeDocument/2006/relationships/package" Target="../embeddings/Microsoft_Word_Document4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45.emf"/><Relationship Id="rId4" Type="http://schemas.openxmlformats.org/officeDocument/2006/relationships/package" Target="../embeddings/Microsoft_Word_Document44.docx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3" Type="http://schemas.openxmlformats.org/officeDocument/2006/relationships/oleObject" Target="../embeddings/oleObject44.bin"/><Relationship Id="rId7" Type="http://schemas.openxmlformats.org/officeDocument/2006/relationships/package" Target="../embeddings/Microsoft_Word_Document4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7.emf"/><Relationship Id="rId4" Type="http://schemas.openxmlformats.org/officeDocument/2006/relationships/package" Target="../embeddings/Microsoft_Word_Document46.docx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3" Type="http://schemas.openxmlformats.org/officeDocument/2006/relationships/oleObject" Target="../embeddings/oleObject46.bin"/><Relationship Id="rId7" Type="http://schemas.openxmlformats.org/officeDocument/2006/relationships/package" Target="../embeddings/Microsoft_Word_Document4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49.emf"/><Relationship Id="rId4" Type="http://schemas.openxmlformats.org/officeDocument/2006/relationships/package" Target="../embeddings/Microsoft_Word_Document48.docx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emf"/><Relationship Id="rId3" Type="http://schemas.openxmlformats.org/officeDocument/2006/relationships/oleObject" Target="../embeddings/oleObject48.bin"/><Relationship Id="rId7" Type="http://schemas.openxmlformats.org/officeDocument/2006/relationships/package" Target="../embeddings/Microsoft_Word_Document5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51.emf"/><Relationship Id="rId4" Type="http://schemas.openxmlformats.org/officeDocument/2006/relationships/package" Target="../embeddings/Microsoft_Word_Document50.docx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50.bin"/><Relationship Id="rId7" Type="http://schemas.openxmlformats.org/officeDocument/2006/relationships/package" Target="../embeddings/Microsoft_Word_Document5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53.emf"/><Relationship Id="rId4" Type="http://schemas.openxmlformats.org/officeDocument/2006/relationships/package" Target="../embeddings/Microsoft_Word_Document52.docx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52.bin"/><Relationship Id="rId7" Type="http://schemas.openxmlformats.org/officeDocument/2006/relationships/package" Target="../embeddings/Microsoft_Word_Document5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5.emf"/><Relationship Id="rId4" Type="http://schemas.openxmlformats.org/officeDocument/2006/relationships/package" Target="../embeddings/Microsoft_Word_Document54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6371986"/>
              </p:ext>
            </p:extLst>
          </p:nvPr>
        </p:nvGraphicFramePr>
        <p:xfrm>
          <a:off x="914400" y="1600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4" imgW="7301323" imgH="2309103" progId="Word.Document.12">
                  <p:embed/>
                </p:oleObj>
              </mc:Choice>
              <mc:Fallback>
                <p:oleObj name="Document" r:id="rId4" imgW="7301323" imgH="23091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768882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2683126"/>
              </p:ext>
            </p:extLst>
          </p:nvPr>
        </p:nvGraphicFramePr>
        <p:xfrm>
          <a:off x="914400" y="1095061"/>
          <a:ext cx="7301323" cy="2943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Document" r:id="rId7" imgW="7301323" imgH="2943539" progId="Word.Document.12">
                  <p:embed/>
                </p:oleObj>
              </mc:Choice>
              <mc:Fallback>
                <p:oleObj name="Document" r:id="rId7" imgW="7301323" imgH="29435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95061"/>
                        <a:ext cx="7301323" cy="29435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399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54832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6585968"/>
              </p:ext>
            </p:extLst>
          </p:nvPr>
        </p:nvGraphicFramePr>
        <p:xfrm>
          <a:off x="914400" y="1066800"/>
          <a:ext cx="7301323" cy="4979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Document" r:id="rId7" imgW="7301323" imgH="4979712" progId="Word.Document.12">
                  <p:embed/>
                </p:oleObj>
              </mc:Choice>
              <mc:Fallback>
                <p:oleObj name="Document" r:id="rId7" imgW="7301323" imgH="49797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01323" cy="4979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0400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61452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097902"/>
              </p:ext>
            </p:extLst>
          </p:nvPr>
        </p:nvGraphicFramePr>
        <p:xfrm>
          <a:off x="914400" y="1087985"/>
          <a:ext cx="7301323" cy="2264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Document" r:id="rId7" imgW="7301323" imgH="2264815" progId="Word.Document.12">
                  <p:embed/>
                </p:oleObj>
              </mc:Choice>
              <mc:Fallback>
                <p:oleObj name="Document" r:id="rId7" imgW="7301323" imgH="22648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87985"/>
                        <a:ext cx="7301323" cy="2264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90912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474524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15-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315200" cy="34664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288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45552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797444"/>
              </p:ext>
            </p:extLst>
          </p:nvPr>
        </p:nvGraphicFramePr>
        <p:xfrm>
          <a:off x="914400" y="1143000"/>
          <a:ext cx="7300912" cy="311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Document" r:id="rId6" imgW="7313400" imgH="3116085" progId="Word.Document.12">
                  <p:embed/>
                </p:oleObj>
              </mc:Choice>
              <mc:Fallback>
                <p:oleObj name="Document" r:id="rId6" imgW="7313400" imgH="311608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11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431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96181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16-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177290"/>
            <a:ext cx="4432300" cy="49546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327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67208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996000"/>
              </p:ext>
            </p:extLst>
          </p:nvPr>
        </p:nvGraphicFramePr>
        <p:xfrm>
          <a:off x="914400" y="1143000"/>
          <a:ext cx="7301323" cy="77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Document" r:id="rId7" imgW="7301323" imgH="773062" progId="Word.Document.12">
                  <p:embed/>
                </p:oleObj>
              </mc:Choice>
              <mc:Fallback>
                <p:oleObj name="Document" r:id="rId7" imgW="7301323" imgH="77306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77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74327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76881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213645"/>
              </p:ext>
            </p:extLst>
          </p:nvPr>
        </p:nvGraphicFramePr>
        <p:xfrm>
          <a:off x="914400" y="1143000"/>
          <a:ext cx="730091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Document" r:id="rId7" imgW="7301323" imgH="927170" progId="Word.Document.12">
                  <p:embed/>
                </p:oleObj>
              </mc:Choice>
              <mc:Fallback>
                <p:oleObj name="Document" r:id="rId7" imgW="7301323" imgH="92717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9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813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23016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3662556"/>
              </p:ext>
            </p:extLst>
          </p:nvPr>
        </p:nvGraphicFramePr>
        <p:xfrm>
          <a:off x="914400" y="1143000"/>
          <a:ext cx="7300912" cy="469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Document" r:id="rId7" imgW="7301323" imgH="4695260" progId="Word.Document.12">
                  <p:embed/>
                </p:oleObj>
              </mc:Choice>
              <mc:Fallback>
                <p:oleObj name="Document" r:id="rId7" imgW="7301323" imgH="46952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694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14721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552037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638083"/>
              </p:ext>
            </p:extLst>
          </p:nvPr>
        </p:nvGraphicFramePr>
        <p:xfrm>
          <a:off x="914400" y="1143000"/>
          <a:ext cx="7453312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Document" r:id="rId7" imgW="7454871" imgH="1125566" progId="Word.Document.12">
                  <p:embed/>
                </p:oleObj>
              </mc:Choice>
              <mc:Fallback>
                <p:oleObj name="Document" r:id="rId7" imgW="7454871" imgH="11255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53312" cy="1125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7254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661896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874611"/>
              </p:ext>
            </p:extLst>
          </p:nvPr>
        </p:nvGraphicFramePr>
        <p:xfrm>
          <a:off x="914400" y="1190625"/>
          <a:ext cx="7300912" cy="300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7" name="Document" r:id="rId7" imgW="7301323" imgH="3000789" progId="Word.Document.12">
                  <p:embed/>
                </p:oleObj>
              </mc:Choice>
              <mc:Fallback>
                <p:oleObj name="Document" r:id="rId7" imgW="7301323" imgH="30007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90625"/>
                        <a:ext cx="7300912" cy="3000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0219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247464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7146330"/>
              </p:ext>
            </p:extLst>
          </p:nvPr>
        </p:nvGraphicFramePr>
        <p:xfrm>
          <a:off x="914400" y="1136536"/>
          <a:ext cx="7301323" cy="1225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Document" r:id="rId7" imgW="7301323" imgH="1225664" progId="Word.Document.12">
                  <p:embed/>
                </p:oleObj>
              </mc:Choice>
              <mc:Fallback>
                <p:oleObj name="Document" r:id="rId7" imgW="7301323" imgH="122566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6536"/>
                        <a:ext cx="7301323" cy="1225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0039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59803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20853"/>
              </p:ext>
            </p:extLst>
          </p:nvPr>
        </p:nvGraphicFramePr>
        <p:xfrm>
          <a:off x="914400" y="1143000"/>
          <a:ext cx="7300912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Document" r:id="rId7" imgW="7301323" imgH="1387694" progId="Word.Document.12">
                  <p:embed/>
                </p:oleObj>
              </mc:Choice>
              <mc:Fallback>
                <p:oleObj name="Document" r:id="rId7" imgW="7301323" imgH="13876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38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3208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30740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653925"/>
              </p:ext>
            </p:extLst>
          </p:nvPr>
        </p:nvGraphicFramePr>
        <p:xfrm>
          <a:off x="914400" y="1139825"/>
          <a:ext cx="7423150" cy="436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Document" r:id="rId7" imgW="7499817" imgH="4411828" progId="Word.Document.12">
                  <p:embed/>
                </p:oleObj>
              </mc:Choice>
              <mc:Fallback>
                <p:oleObj name="Document" r:id="rId7" imgW="7499817" imgH="441182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423150" cy="436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8038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46679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8912466"/>
              </p:ext>
            </p:extLst>
          </p:nvPr>
        </p:nvGraphicFramePr>
        <p:xfrm>
          <a:off x="914400" y="1143000"/>
          <a:ext cx="7300912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Document" r:id="rId7" imgW="7301323" imgH="1387694" progId="Word.Document.12">
                  <p:embed/>
                </p:oleObj>
              </mc:Choice>
              <mc:Fallback>
                <p:oleObj name="Document" r:id="rId7" imgW="7301323" imgH="13876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38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4189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67281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237555"/>
              </p:ext>
            </p:extLst>
          </p:nvPr>
        </p:nvGraphicFramePr>
        <p:xfrm>
          <a:off x="914400" y="1139825"/>
          <a:ext cx="7453313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Document" r:id="rId6" imgW="7446568" imgH="663081" progId="Word.Document.12">
                  <p:embed/>
                </p:oleObj>
              </mc:Choice>
              <mc:Fallback>
                <p:oleObj name="Document" r:id="rId6" imgW="7446568" imgH="6630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453313" cy="65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1768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281542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623946"/>
              </p:ext>
            </p:extLst>
          </p:nvPr>
        </p:nvGraphicFramePr>
        <p:xfrm>
          <a:off x="914400" y="1184275"/>
          <a:ext cx="7300912" cy="3921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Document" r:id="rId7" imgW="7301323" imgH="3921838" progId="Word.Document.12">
                  <p:embed/>
                </p:oleObj>
              </mc:Choice>
              <mc:Fallback>
                <p:oleObj name="Document" r:id="rId7" imgW="7301323" imgH="39218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84275"/>
                        <a:ext cx="7300912" cy="3921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6225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780313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952684"/>
              </p:ext>
            </p:extLst>
          </p:nvPr>
        </p:nvGraphicFramePr>
        <p:xfrm>
          <a:off x="914400" y="1196975"/>
          <a:ext cx="7300912" cy="322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Document" r:id="rId7" imgW="7301323" imgH="3223310" progId="Word.Document.12">
                  <p:embed/>
                </p:oleObj>
              </mc:Choice>
              <mc:Fallback>
                <p:oleObj name="Document" r:id="rId7" imgW="7301323" imgH="32233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96975"/>
                        <a:ext cx="7300912" cy="322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4100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96543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337558"/>
              </p:ext>
            </p:extLst>
          </p:nvPr>
        </p:nvGraphicFramePr>
        <p:xfrm>
          <a:off x="914400" y="1138238"/>
          <a:ext cx="7300912" cy="450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Document" r:id="rId7" imgW="7301323" imgH="4501544" progId="Word.Document.12">
                  <p:embed/>
                </p:oleObj>
              </mc:Choice>
              <mc:Fallback>
                <p:oleObj name="Document" r:id="rId7" imgW="7301323" imgH="45015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8238"/>
                        <a:ext cx="7300912" cy="4500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3952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567360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055778"/>
              </p:ext>
            </p:extLst>
          </p:nvPr>
        </p:nvGraphicFramePr>
        <p:xfrm>
          <a:off x="914400" y="1219200"/>
          <a:ext cx="7308665" cy="650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3" name="Document" r:id="rId7" imgW="7308665" imgH="650999" progId="Word.Document.12">
                  <p:embed/>
                </p:oleObj>
              </mc:Choice>
              <mc:Fallback>
                <p:oleObj name="Document" r:id="rId7" imgW="7308665" imgH="65099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219200"/>
                        <a:ext cx="7308665" cy="650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0693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53382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783130"/>
              </p:ext>
            </p:extLst>
          </p:nvPr>
        </p:nvGraphicFramePr>
        <p:xfrm>
          <a:off x="914400" y="1143000"/>
          <a:ext cx="7301323" cy="1422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7" name="Document" r:id="rId7" imgW="7301323" imgH="1422260" progId="Word.Document.12">
                  <p:embed/>
                </p:oleObj>
              </mc:Choice>
              <mc:Fallback>
                <p:oleObj name="Document" r:id="rId7" imgW="7301323" imgH="14222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1422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07797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556208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028710"/>
              </p:ext>
            </p:extLst>
          </p:nvPr>
        </p:nvGraphicFramePr>
        <p:xfrm>
          <a:off x="914400" y="1106488"/>
          <a:ext cx="7300912" cy="415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name="Document" r:id="rId7" imgW="7301323" imgH="4151920" progId="Word.Document.12">
                  <p:embed/>
                </p:oleObj>
              </mc:Choice>
              <mc:Fallback>
                <p:oleObj name="Document" r:id="rId7" imgW="7301323" imgH="41519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06488"/>
                        <a:ext cx="7300912" cy="415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011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050856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283471"/>
              </p:ext>
            </p:extLst>
          </p:nvPr>
        </p:nvGraphicFramePr>
        <p:xfrm>
          <a:off x="914400" y="1139825"/>
          <a:ext cx="7300912" cy="442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Document" r:id="rId7" imgW="7301323" imgH="4423410" progId="Word.Document.12">
                  <p:embed/>
                </p:oleObj>
              </mc:Choice>
              <mc:Fallback>
                <p:oleObj name="Document" r:id="rId7" imgW="7301323" imgH="442341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300912" cy="4422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7351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55332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9077796"/>
              </p:ext>
            </p:extLst>
          </p:nvPr>
        </p:nvGraphicFramePr>
        <p:xfrm>
          <a:off x="914400" y="1125537"/>
          <a:ext cx="7300912" cy="161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Document" r:id="rId7" imgW="7301323" imgH="1618136" progId="Word.Document.12">
                  <p:embed/>
                </p:oleObj>
              </mc:Choice>
              <mc:Fallback>
                <p:oleObj name="Document" r:id="rId7" imgW="7301323" imgH="16181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25537"/>
                        <a:ext cx="7300912" cy="161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7784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474762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760908"/>
              </p:ext>
            </p:extLst>
          </p:nvPr>
        </p:nvGraphicFramePr>
        <p:xfrm>
          <a:off x="914400" y="1143000"/>
          <a:ext cx="7301323" cy="4339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Document" r:id="rId7" imgW="7301323" imgH="4339155" progId="Word.Document.12">
                  <p:embed/>
                </p:oleObj>
              </mc:Choice>
              <mc:Fallback>
                <p:oleObj name="Document" r:id="rId7" imgW="7301323" imgH="43391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4339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0974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218751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053387"/>
              </p:ext>
            </p:extLst>
          </p:nvPr>
        </p:nvGraphicFramePr>
        <p:xfrm>
          <a:off x="914400" y="1143000"/>
          <a:ext cx="7301323" cy="1357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Document" r:id="rId7" imgW="7301323" imgH="1357449" progId="Word.Document.12">
                  <p:embed/>
                </p:oleObj>
              </mc:Choice>
              <mc:Fallback>
                <p:oleObj name="Document" r:id="rId7" imgW="7301323" imgH="135744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1357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0778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0054597"/>
              </p:ext>
            </p:extLst>
          </p:nvPr>
        </p:nvGraphicFramePr>
        <p:xfrm>
          <a:off x="914400" y="685800"/>
          <a:ext cx="7301323" cy="778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8" name="Document" r:id="rId4" imgW="7301323" imgH="778102" progId="Word.Document.12">
                  <p:embed/>
                </p:oleObj>
              </mc:Choice>
              <mc:Fallback>
                <p:oleObj name="Document" r:id="rId4" imgW="7301323" imgH="7781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8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338177"/>
              </p:ext>
            </p:extLst>
          </p:nvPr>
        </p:nvGraphicFramePr>
        <p:xfrm>
          <a:off x="914400" y="1535113"/>
          <a:ext cx="7300912" cy="242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9" name="Document" r:id="rId7" imgW="7301323" imgH="2427565" progId="Word.Document.12">
                  <p:embed/>
                </p:oleObj>
              </mc:Choice>
              <mc:Fallback>
                <p:oleObj name="Document" r:id="rId7" imgW="7301323" imgH="24275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535113"/>
                        <a:ext cx="7300912" cy="2427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200416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6502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542684"/>
              </p:ext>
            </p:extLst>
          </p:nvPr>
        </p:nvGraphicFramePr>
        <p:xfrm>
          <a:off x="914400" y="1151014"/>
          <a:ext cx="7308665" cy="34209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Document" r:id="rId7" imgW="7308665" imgH="3420986" progId="Word.Document.12">
                  <p:embed/>
                </p:oleObj>
              </mc:Choice>
              <mc:Fallback>
                <p:oleObj name="Document" r:id="rId7" imgW="7308665" imgH="34209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51014"/>
                        <a:ext cx="7308665" cy="34209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9363899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</TotalTime>
  <Words>580</Words>
  <Application>Microsoft Office PowerPoint</Application>
  <PresentationFormat>On-screen Show (4:3)</PresentationFormat>
  <Paragraphs>116</Paragraphs>
  <Slides>29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Slide with title</vt:lpstr>
      <vt:lpstr>Document</vt:lpstr>
      <vt:lpstr>Microsoft Word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Joel Murach</cp:lastModifiedBy>
  <cp:revision>53</cp:revision>
  <dcterms:created xsi:type="dcterms:W3CDTF">2010-11-30T18:46:51Z</dcterms:created>
  <dcterms:modified xsi:type="dcterms:W3CDTF">2015-08-17T17:37:16Z</dcterms:modified>
</cp:coreProperties>
</file>