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0"/>
  </p:notesMasterIdLst>
  <p:handoutMasterIdLst>
    <p:handoutMasterId r:id="rId21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6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7.bin"/><Relationship Id="rId7" Type="http://schemas.openxmlformats.org/officeDocument/2006/relationships/package" Target="../embeddings/Microsoft_Word_Document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7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9.bin"/><Relationship Id="rId7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9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1.bin"/><Relationship Id="rId7" Type="http://schemas.openxmlformats.org/officeDocument/2006/relationships/package" Target="../embeddings/Microsoft_Word_Document1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11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3.doc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4.doc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5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6.bin"/><Relationship Id="rId7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6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8.bin"/><Relationship Id="rId7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8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20.bin"/><Relationship Id="rId7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0.docx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2.bin"/><Relationship Id="rId7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22.docx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4.bin"/><Relationship Id="rId7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24.docx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26.bin"/><Relationship Id="rId7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26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28.bin"/><Relationship Id="rId7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28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0.bin"/><Relationship Id="rId7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0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719966"/>
              </p:ext>
            </p:extLst>
          </p:nvPr>
        </p:nvGraphicFramePr>
        <p:xfrm>
          <a:off x="914400" y="1600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Document" r:id="rId4" imgW="7301323" imgH="2309103" progId="Word.Document.12">
                  <p:embed/>
                </p:oleObj>
              </mc:Choice>
              <mc:Fallback>
                <p:oleObj name="Document" r:id="rId4" imgW="7301323" imgH="23091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1943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706659"/>
              </p:ext>
            </p:extLst>
          </p:nvPr>
        </p:nvGraphicFramePr>
        <p:xfrm>
          <a:off x="914400" y="1103862"/>
          <a:ext cx="7301323" cy="46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Document" r:id="rId7" imgW="7301323" imgH="4687338" progId="Word.Document.12">
                  <p:embed/>
                </p:oleObj>
              </mc:Choice>
              <mc:Fallback>
                <p:oleObj name="Document" r:id="rId7" imgW="7301323" imgH="46873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3862"/>
                        <a:ext cx="7301323" cy="46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00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88344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871009"/>
              </p:ext>
            </p:extLst>
          </p:nvPr>
        </p:nvGraphicFramePr>
        <p:xfrm>
          <a:off x="914400" y="970847"/>
          <a:ext cx="7509368" cy="3677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Document" r:id="rId7" imgW="7509368" imgH="3677353" progId="Word.Document.12">
                  <p:embed/>
                </p:oleObj>
              </mc:Choice>
              <mc:Fallback>
                <p:oleObj name="Document" r:id="rId7" imgW="7509368" imgH="36773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970847"/>
                        <a:ext cx="7509368" cy="3677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339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416931"/>
              </p:ext>
            </p:extLst>
          </p:nvPr>
        </p:nvGraphicFramePr>
        <p:xfrm>
          <a:off x="914400" y="668338"/>
          <a:ext cx="7291388" cy="542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Document" r:id="rId4" imgW="7301323" imgH="5451038" progId="Word.Document.12">
                  <p:embed/>
                </p:oleObj>
              </mc:Choice>
              <mc:Fallback>
                <p:oleObj name="Document" r:id="rId4" imgW="7301323" imgH="5451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68338"/>
                        <a:ext cx="7291388" cy="5427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58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30081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635024"/>
              </p:ext>
            </p:extLst>
          </p:nvPr>
        </p:nvGraphicFramePr>
        <p:xfrm>
          <a:off x="914400" y="1143000"/>
          <a:ext cx="7300912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Document" r:id="rId7" imgW="7301323" imgH="1305599" progId="Word.Document.12">
                  <p:embed/>
                </p:oleObj>
              </mc:Choice>
              <mc:Fallback>
                <p:oleObj name="Document" r:id="rId7" imgW="7301323" imgH="13055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30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35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22261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109282"/>
              </p:ext>
            </p:extLst>
          </p:nvPr>
        </p:nvGraphicFramePr>
        <p:xfrm>
          <a:off x="914400" y="1143000"/>
          <a:ext cx="7301323" cy="1546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Document" r:id="rId7" imgW="7301323" imgH="1546483" progId="Word.Document.12">
                  <p:embed/>
                </p:oleObj>
              </mc:Choice>
              <mc:Fallback>
                <p:oleObj name="Document" r:id="rId7" imgW="7301323" imgH="154648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15464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655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26619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683223"/>
              </p:ext>
            </p:extLst>
          </p:nvPr>
        </p:nvGraphicFramePr>
        <p:xfrm>
          <a:off x="914400" y="1143000"/>
          <a:ext cx="7301323" cy="2319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Document" r:id="rId7" imgW="7301323" imgH="2319545" progId="Word.Document.12">
                  <p:embed/>
                </p:oleObj>
              </mc:Choice>
              <mc:Fallback>
                <p:oleObj name="Document" r:id="rId7" imgW="7301323" imgH="23195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2319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741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17918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1200149"/>
            <a:ext cx="6447619" cy="3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65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65178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3000"/>
            <a:ext cx="6858000" cy="500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5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83922"/>
              </p:ext>
            </p:extLst>
          </p:nvPr>
        </p:nvGraphicFramePr>
        <p:xfrm>
          <a:off x="914400" y="685800"/>
          <a:ext cx="7329488" cy="528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Document" r:id="rId4" imgW="7329709" imgH="5286128" progId="Word.Document.12">
                  <p:embed/>
                </p:oleObj>
              </mc:Choice>
              <mc:Fallback>
                <p:oleObj name="Document" r:id="rId4" imgW="7329709" imgH="52861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29488" cy="5286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75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57797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193391"/>
              </p:ext>
            </p:extLst>
          </p:nvPr>
        </p:nvGraphicFramePr>
        <p:xfrm>
          <a:off x="914400" y="1143000"/>
          <a:ext cx="7300912" cy="449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Document" r:id="rId7" imgW="7301323" imgH="4493623" progId="Word.Document.12">
                  <p:embed/>
                </p:oleObj>
              </mc:Choice>
              <mc:Fallback>
                <p:oleObj name="Document" r:id="rId7" imgW="7301323" imgH="44936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49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023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17085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870993"/>
              </p:ext>
            </p:extLst>
          </p:nvPr>
        </p:nvGraphicFramePr>
        <p:xfrm>
          <a:off x="914400" y="1143000"/>
          <a:ext cx="7300912" cy="1068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Document" r:id="rId7" imgW="7301323" imgH="1068676" progId="Word.Document.12">
                  <p:embed/>
                </p:oleObj>
              </mc:Choice>
              <mc:Fallback>
                <p:oleObj name="Document" r:id="rId7" imgW="7301323" imgH="10686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068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078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4038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001828"/>
              </p:ext>
            </p:extLst>
          </p:nvPr>
        </p:nvGraphicFramePr>
        <p:xfrm>
          <a:off x="914400" y="1095572"/>
          <a:ext cx="7301323" cy="809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Document" r:id="rId7" imgW="7301323" imgH="809428" progId="Word.Document.12">
                  <p:embed/>
                </p:oleObj>
              </mc:Choice>
              <mc:Fallback>
                <p:oleObj name="Document" r:id="rId7" imgW="7301323" imgH="8094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5572"/>
                        <a:ext cx="7301323" cy="809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905000"/>
            <a:ext cx="4343400" cy="185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7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01044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127267"/>
              </p:ext>
            </p:extLst>
          </p:nvPr>
        </p:nvGraphicFramePr>
        <p:xfrm>
          <a:off x="914400" y="1092247"/>
          <a:ext cx="7301323" cy="1269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Document" r:id="rId7" imgW="7301323" imgH="1269953" progId="Word.Document.12">
                  <p:embed/>
                </p:oleObj>
              </mc:Choice>
              <mc:Fallback>
                <p:oleObj name="Document" r:id="rId7" imgW="7301323" imgH="12699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2247"/>
                        <a:ext cx="7301323" cy="12699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62200"/>
            <a:ext cx="2852420" cy="185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3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623864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Document" r:id="rId4" imgW="7301323" imgH="777382" progId="Word.Document.12">
                  <p:embed/>
                </p:oleObj>
              </mc:Choice>
              <mc:Fallback>
                <p:oleObj name="Document" r:id="rId4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173953"/>
              </p:ext>
            </p:extLst>
          </p:nvPr>
        </p:nvGraphicFramePr>
        <p:xfrm>
          <a:off x="914400" y="1447800"/>
          <a:ext cx="7301323" cy="1500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Document" r:id="rId7" imgW="7301323" imgH="1500035" progId="Word.Document.12">
                  <p:embed/>
                </p:oleObj>
              </mc:Choice>
              <mc:Fallback>
                <p:oleObj name="Document" r:id="rId7" imgW="7301323" imgH="15000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1323" cy="1500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71800"/>
            <a:ext cx="286194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1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50077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912707"/>
              </p:ext>
            </p:extLst>
          </p:nvPr>
        </p:nvGraphicFramePr>
        <p:xfrm>
          <a:off x="914400" y="1066800"/>
          <a:ext cx="7300912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Document" r:id="rId7" imgW="7301323" imgH="1968841" progId="Word.Document.12">
                  <p:embed/>
                </p:oleObj>
              </mc:Choice>
              <mc:Fallback>
                <p:oleObj name="Document" r:id="rId7" imgW="7301323" imgH="19688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0912" cy="196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450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40704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715605"/>
              </p:ext>
            </p:extLst>
          </p:nvPr>
        </p:nvGraphicFramePr>
        <p:xfrm>
          <a:off x="914400" y="1066800"/>
          <a:ext cx="7301323" cy="386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Document" r:id="rId7" imgW="7301323" imgH="3864588" progId="Word.Document.12">
                  <p:embed/>
                </p:oleObj>
              </mc:Choice>
              <mc:Fallback>
                <p:oleObj name="Document" r:id="rId7" imgW="7301323" imgH="38645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1323" cy="3864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850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00057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626629"/>
              </p:ext>
            </p:extLst>
          </p:nvPr>
        </p:nvGraphicFramePr>
        <p:xfrm>
          <a:off x="914400" y="1066800"/>
          <a:ext cx="7300912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Document" r:id="rId7" imgW="7301323" imgH="1738758" progId="Word.Document.12">
                  <p:embed/>
                </p:oleObj>
              </mc:Choice>
              <mc:Fallback>
                <p:oleObj name="Document" r:id="rId7" imgW="7301323" imgH="17387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0912" cy="173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94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360</Words>
  <Application>Microsoft Office PowerPoint</Application>
  <PresentationFormat>On-screen Show (4:3)</PresentationFormat>
  <Paragraphs>72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Slide with title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52</cp:revision>
  <dcterms:created xsi:type="dcterms:W3CDTF">2010-11-30T18:46:51Z</dcterms:created>
  <dcterms:modified xsi:type="dcterms:W3CDTF">2015-08-17T17:43:02Z</dcterms:modified>
</cp:coreProperties>
</file>