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22"/>
  </p:notesMasterIdLst>
  <p:handoutMasterIdLst>
    <p:handoutMasterId r:id="rId23"/>
  </p:handout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86452" autoAdjust="0"/>
  </p:normalViewPr>
  <p:slideViewPr>
    <p:cSldViewPr>
      <p:cViewPr>
        <p:scale>
          <a:sx n="97" d="100"/>
          <a:sy n="97" d="100"/>
        </p:scale>
        <p:origin x="-11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26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8/13/2015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7772400" cy="553998"/>
          </a:xfrm>
        </p:spPr>
        <p:txBody>
          <a:bodyPr lIns="0" tIns="0" rIns="0" bIns="0" anchor="t" anchorCtr="0">
            <a:spAutoFit/>
          </a:bodyPr>
          <a:lstStyle>
            <a:lvl1pPr>
              <a:defRPr sz="3600" b="1" i="0" baseline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Chapter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85800"/>
            <a:ext cx="7315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600" b="1" i="0" baseline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C18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0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762000" y="6248400"/>
            <a:ext cx="1981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C18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2895600" y="6248400"/>
            <a:ext cx="3352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/>
              <a:t>Slide </a:t>
            </a:r>
            <a:fld id="{BF5C1183-B085-4070-A402-C03A3F977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Word_Document1.docx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2.bin"/><Relationship Id="rId7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2.docx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4.bin"/><Relationship Id="rId7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4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6.docx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7.bin"/><Relationship Id="rId7" Type="http://schemas.openxmlformats.org/officeDocument/2006/relationships/package" Target="../embeddings/Microsoft_Word_Document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7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9.docx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10.bin"/><Relationship Id="rId7" Type="http://schemas.openxmlformats.org/officeDocument/2006/relationships/package" Target="../embeddings/Microsoft_Word_Document1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10.docx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12.bin"/><Relationship Id="rId7" Type="http://schemas.openxmlformats.org/officeDocument/2006/relationships/package" Target="../embeddings/Microsoft_Word_Document1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4.emf"/><Relationship Id="rId4" Type="http://schemas.openxmlformats.org/officeDocument/2006/relationships/package" Target="../embeddings/Microsoft_Word_Document12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png"/><Relationship Id="rId5" Type="http://schemas.openxmlformats.org/officeDocument/2006/relationships/image" Target="../media/image16.emf"/><Relationship Id="rId4" Type="http://schemas.openxmlformats.org/officeDocument/2006/relationships/package" Target="../embeddings/Microsoft_Word_Document14.docx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5.bin"/><Relationship Id="rId7" Type="http://schemas.openxmlformats.org/officeDocument/2006/relationships/package" Target="../embeddings/Microsoft_Word_Document1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8.emf"/><Relationship Id="rId4" Type="http://schemas.openxmlformats.org/officeDocument/2006/relationships/package" Target="../embeddings/Microsoft_Word_Document15.docx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17.bin"/><Relationship Id="rId7" Type="http://schemas.openxmlformats.org/officeDocument/2006/relationships/package" Target="../embeddings/Microsoft_Word_Document1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0.emf"/><Relationship Id="rId4" Type="http://schemas.openxmlformats.org/officeDocument/2006/relationships/package" Target="../embeddings/Microsoft_Word_Document17.docx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oleObject" Target="../embeddings/oleObject19.bin"/><Relationship Id="rId7" Type="http://schemas.openxmlformats.org/officeDocument/2006/relationships/package" Target="../embeddings/Microsoft_Word_Document2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Document19.docx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oleObject" Target="../embeddings/oleObject21.bin"/><Relationship Id="rId7" Type="http://schemas.openxmlformats.org/officeDocument/2006/relationships/package" Target="../embeddings/Microsoft_Word_Document2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4.emf"/><Relationship Id="rId4" Type="http://schemas.openxmlformats.org/officeDocument/2006/relationships/package" Target="../embeddings/Microsoft_Word_Document21.docx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23.bin"/><Relationship Id="rId7" Type="http://schemas.openxmlformats.org/officeDocument/2006/relationships/package" Target="../embeddings/Microsoft_Word_Document2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6.emf"/><Relationship Id="rId4" Type="http://schemas.openxmlformats.org/officeDocument/2006/relationships/package" Target="../embeddings/Microsoft_Word_Document23.docx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oleObject" Target="../embeddings/oleObject25.bin"/><Relationship Id="rId7" Type="http://schemas.openxmlformats.org/officeDocument/2006/relationships/package" Target="../embeddings/Microsoft_Word_Document2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8.emf"/><Relationship Id="rId4" Type="http://schemas.openxmlformats.org/officeDocument/2006/relationships/package" Target="../embeddings/Microsoft_Word_Document25.docx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oleObject" Target="../embeddings/oleObject27.bin"/><Relationship Id="rId7" Type="http://schemas.openxmlformats.org/officeDocument/2006/relationships/package" Target="../embeddings/Microsoft_Word_Document2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30.emf"/><Relationship Id="rId4" Type="http://schemas.openxmlformats.org/officeDocument/2006/relationships/package" Target="../embeddings/Microsoft_Word_Document27.docx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oleObject" Target="../embeddings/oleObject29.bin"/><Relationship Id="rId7" Type="http://schemas.openxmlformats.org/officeDocument/2006/relationships/package" Target="../embeddings/Microsoft_Word_Document3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32.emf"/><Relationship Id="rId4" Type="http://schemas.openxmlformats.org/officeDocument/2006/relationships/package" Target="../embeddings/Microsoft_Word_Document29.docx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oleObject" Target="../embeddings/oleObject31.bin"/><Relationship Id="rId7" Type="http://schemas.openxmlformats.org/officeDocument/2006/relationships/package" Target="../embeddings/Microsoft_Word_Document3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26.emf"/><Relationship Id="rId4" Type="http://schemas.openxmlformats.org/officeDocument/2006/relationships/package" Target="../embeddings/Microsoft_Word_Document31.docx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33.bin"/><Relationship Id="rId7" Type="http://schemas.openxmlformats.org/officeDocument/2006/relationships/package" Target="../embeddings/Microsoft_Word_Document3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35.emf"/><Relationship Id="rId4" Type="http://schemas.openxmlformats.org/officeDocument/2006/relationships/package" Target="../embeddings/Microsoft_Word_Document33.docx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oleObject" Target="../embeddings/oleObject35.bin"/><Relationship Id="rId7" Type="http://schemas.openxmlformats.org/officeDocument/2006/relationships/package" Target="../embeddings/Microsoft_Word_Document3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37.emf"/><Relationship Id="rId4" Type="http://schemas.openxmlformats.org/officeDocument/2006/relationships/package" Target="../embeddings/Microsoft_Word_Document35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8987680"/>
              </p:ext>
            </p:extLst>
          </p:nvPr>
        </p:nvGraphicFramePr>
        <p:xfrm>
          <a:off x="914400" y="1600200"/>
          <a:ext cx="7301323" cy="2309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Document" r:id="rId4" imgW="7301323" imgH="2309103" progId="Word.Document.12">
                  <p:embed/>
                </p:oleObj>
              </mc:Choice>
              <mc:Fallback>
                <p:oleObj name="Document" r:id="rId4" imgW="7301323" imgH="23091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600200"/>
                        <a:ext cx="7301323" cy="2309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495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4688729"/>
              </p:ext>
            </p:extLst>
          </p:nvPr>
        </p:nvGraphicFramePr>
        <p:xfrm>
          <a:off x="914400" y="685800"/>
          <a:ext cx="7300912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Document" r:id="rId4" imgW="7301323" imgH="427038" progId="Word.Document.12">
                  <p:embed/>
                </p:oleObj>
              </mc:Choice>
              <mc:Fallback>
                <p:oleObj name="Document" r:id="rId4" imgW="7301323" imgH="4270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0912" cy="427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2799574"/>
              </p:ext>
            </p:extLst>
          </p:nvPr>
        </p:nvGraphicFramePr>
        <p:xfrm>
          <a:off x="914400" y="1107973"/>
          <a:ext cx="7301323" cy="2549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Document" r:id="rId7" imgW="7301323" imgH="2549627" progId="Word.Document.12">
                  <p:embed/>
                </p:oleObj>
              </mc:Choice>
              <mc:Fallback>
                <p:oleObj name="Document" r:id="rId7" imgW="7301323" imgH="254962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07973"/>
                        <a:ext cx="7301323" cy="25496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765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4825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6418826"/>
              </p:ext>
            </p:extLst>
          </p:nvPr>
        </p:nvGraphicFramePr>
        <p:xfrm>
          <a:off x="914400" y="1102137"/>
          <a:ext cx="7301323" cy="36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Document" r:id="rId7" imgW="7301323" imgH="3622263" progId="Word.Document.12">
                  <p:embed/>
                </p:oleObj>
              </mc:Choice>
              <mc:Fallback>
                <p:oleObj name="Document" r:id="rId7" imgW="7301323" imgH="362226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02137"/>
                        <a:ext cx="7301323" cy="3622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711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69019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17-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315200" cy="321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147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607897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0931109"/>
              </p:ext>
            </p:extLst>
          </p:nvPr>
        </p:nvGraphicFramePr>
        <p:xfrm>
          <a:off x="914400" y="1151441"/>
          <a:ext cx="7301323" cy="1744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Document" r:id="rId7" imgW="7301323" imgH="1744159" progId="Word.Document.12">
                  <p:embed/>
                </p:oleObj>
              </mc:Choice>
              <mc:Fallback>
                <p:oleObj name="Document" r:id="rId7" imgW="7301323" imgH="174415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51441"/>
                        <a:ext cx="7301323" cy="17441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694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7632540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Document" r:id="rId4" imgW="7301323" imgH="777382" progId="Word.Document.12">
                  <p:embed/>
                </p:oleObj>
              </mc:Choice>
              <mc:Fallback>
                <p:oleObj name="Document" r:id="rId4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17-2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405" y="1524000"/>
            <a:ext cx="2322195" cy="22675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567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9797330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Document" r:id="rId4" imgW="7301323" imgH="777382" progId="Word.Document.12">
                  <p:embed/>
                </p:oleObj>
              </mc:Choice>
              <mc:Fallback>
                <p:oleObj name="Document" r:id="rId4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2286567"/>
              </p:ext>
            </p:extLst>
          </p:nvPr>
        </p:nvGraphicFramePr>
        <p:xfrm>
          <a:off x="914400" y="1524000"/>
          <a:ext cx="7377498" cy="151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Document" r:id="rId7" imgW="7377498" imgH="1518038" progId="Word.Document.12">
                  <p:embed/>
                </p:oleObj>
              </mc:Choice>
              <mc:Fallback>
                <p:oleObj name="Document" r:id="rId7" imgW="7377498" imgH="15180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524000"/>
                        <a:ext cx="7377498" cy="1518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755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01752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6274972"/>
              </p:ext>
            </p:extLst>
          </p:nvPr>
        </p:nvGraphicFramePr>
        <p:xfrm>
          <a:off x="914400" y="1143000"/>
          <a:ext cx="7301323" cy="1065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Document" r:id="rId7" imgW="7301323" imgH="1065435" progId="Word.Document.12">
                  <p:embed/>
                </p:oleObj>
              </mc:Choice>
              <mc:Fallback>
                <p:oleObj name="Document" r:id="rId7" imgW="7301323" imgH="106543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1065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569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58984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17-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1219200"/>
            <a:ext cx="5880100" cy="49763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834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960678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1447475"/>
              </p:ext>
            </p:extLst>
          </p:nvPr>
        </p:nvGraphicFramePr>
        <p:xfrm>
          <a:off x="914400" y="1143000"/>
          <a:ext cx="7301323" cy="43769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Document" r:id="rId7" imgW="7301323" imgH="4376961" progId="Word.Document.12">
                  <p:embed/>
                </p:oleObj>
              </mc:Choice>
              <mc:Fallback>
                <p:oleObj name="Document" r:id="rId7" imgW="7301323" imgH="43769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43769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406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6621966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9941173"/>
              </p:ext>
            </p:extLst>
          </p:nvPr>
        </p:nvGraphicFramePr>
        <p:xfrm>
          <a:off x="914400" y="1143000"/>
          <a:ext cx="7301323" cy="1321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Document" r:id="rId7" imgW="7301323" imgH="1321082" progId="Word.Document.12">
                  <p:embed/>
                </p:oleObj>
              </mc:Choice>
              <mc:Fallback>
                <p:oleObj name="Document" r:id="rId7" imgW="7301323" imgH="13210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13210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854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060633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479431"/>
              </p:ext>
            </p:extLst>
          </p:nvPr>
        </p:nvGraphicFramePr>
        <p:xfrm>
          <a:off x="914400" y="1143000"/>
          <a:ext cx="7300912" cy="346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Document" r:id="rId7" imgW="7301323" imgH="3461314" progId="Word.Document.12">
                  <p:embed/>
                </p:oleObj>
              </mc:Choice>
              <mc:Fallback>
                <p:oleObj name="Document" r:id="rId7" imgW="7301323" imgH="346131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346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045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71041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956247"/>
              </p:ext>
            </p:extLst>
          </p:nvPr>
        </p:nvGraphicFramePr>
        <p:xfrm>
          <a:off x="914400" y="1143000"/>
          <a:ext cx="7300912" cy="300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Document" r:id="rId7" imgW="7301323" imgH="3000789" progId="Word.Document.12">
                  <p:embed/>
                </p:oleObj>
              </mc:Choice>
              <mc:Fallback>
                <p:oleObj name="Document" r:id="rId7" imgW="7301323" imgH="30007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3000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306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13701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809556"/>
              </p:ext>
            </p:extLst>
          </p:nvPr>
        </p:nvGraphicFramePr>
        <p:xfrm>
          <a:off x="914400" y="1143000"/>
          <a:ext cx="7300912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Document" r:id="rId7" imgW="7301323" imgH="1486352" progId="Word.Document.12">
                  <p:embed/>
                </p:oleObj>
              </mc:Choice>
              <mc:Fallback>
                <p:oleObj name="Document" r:id="rId7" imgW="7301323" imgH="148635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148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20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3597565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Document" r:id="rId4" imgW="7301323" imgH="777382" progId="Word.Document.12">
                  <p:embed/>
                </p:oleObj>
              </mc:Choice>
              <mc:Fallback>
                <p:oleObj name="Document" r:id="rId4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527938"/>
              </p:ext>
            </p:extLst>
          </p:nvPr>
        </p:nvGraphicFramePr>
        <p:xfrm>
          <a:off x="914400" y="1524000"/>
          <a:ext cx="7301323" cy="1765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Document" r:id="rId7" imgW="7301323" imgH="1765403" progId="Word.Document.12">
                  <p:embed/>
                </p:oleObj>
              </mc:Choice>
              <mc:Fallback>
                <p:oleObj name="Document" r:id="rId7" imgW="7301323" imgH="17654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524000"/>
                        <a:ext cx="7301323" cy="1765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880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65953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6774429"/>
              </p:ext>
            </p:extLst>
          </p:nvPr>
        </p:nvGraphicFramePr>
        <p:xfrm>
          <a:off x="914400" y="1143000"/>
          <a:ext cx="7300912" cy="369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Document" r:id="rId7" imgW="7301323" imgH="3691756" progId="Word.Document.12">
                  <p:embed/>
                </p:oleObj>
              </mc:Choice>
              <mc:Fallback>
                <p:oleObj name="Document" r:id="rId7" imgW="7301323" imgH="36917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3690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836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528979"/>
              </p:ext>
            </p:extLst>
          </p:nvPr>
        </p:nvGraphicFramePr>
        <p:xfrm>
          <a:off x="914400" y="685800"/>
          <a:ext cx="7301323" cy="778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Document" r:id="rId4" imgW="7301323" imgH="778102" progId="Word.Document.12">
                  <p:embed/>
                </p:oleObj>
              </mc:Choice>
              <mc:Fallback>
                <p:oleObj name="Document" r:id="rId4" imgW="7301323" imgH="7781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8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0924517"/>
              </p:ext>
            </p:extLst>
          </p:nvPr>
        </p:nvGraphicFramePr>
        <p:xfrm>
          <a:off x="914400" y="1447800"/>
          <a:ext cx="7300912" cy="323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Document" r:id="rId7" imgW="7301323" imgH="3231232" progId="Word.Document.12">
                  <p:embed/>
                </p:oleObj>
              </mc:Choice>
              <mc:Fallback>
                <p:oleObj name="Document" r:id="rId7" imgW="7301323" imgH="32312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00912" cy="3230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289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520087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500109"/>
              </p:ext>
            </p:extLst>
          </p:nvPr>
        </p:nvGraphicFramePr>
        <p:xfrm>
          <a:off x="914400" y="1143000"/>
          <a:ext cx="7300912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name="Document" r:id="rId7" imgW="7301323" imgH="1486352" progId="Word.Document.12">
                  <p:embed/>
                </p:oleObj>
              </mc:Choice>
              <mc:Fallback>
                <p:oleObj name="Document" r:id="rId7" imgW="7301323" imgH="148635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148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96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331588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2625800"/>
              </p:ext>
            </p:extLst>
          </p:nvPr>
        </p:nvGraphicFramePr>
        <p:xfrm>
          <a:off x="914400" y="1143000"/>
          <a:ext cx="7453312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Document" r:id="rId7" imgW="7454871" imgH="1066875" progId="Word.Document.12">
                  <p:embed/>
                </p:oleObj>
              </mc:Choice>
              <mc:Fallback>
                <p:oleObj name="Document" r:id="rId7" imgW="7454871" imgH="106687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53312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500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</a:t>
            </a:r>
            <a:r>
              <a:rPr lang="en-US" dirty="0" smtClean="0"/>
              <a:t>Eclipse, </a:t>
            </a:r>
            <a:r>
              <a:rPr lang="en-US" dirty="0" smtClean="0"/>
              <a:t>C18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795496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7476215"/>
              </p:ext>
            </p:extLst>
          </p:nvPr>
        </p:nvGraphicFramePr>
        <p:xfrm>
          <a:off x="914400" y="1101725"/>
          <a:ext cx="7300912" cy="484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name="Document" r:id="rId7" imgW="7301323" imgH="4842887" progId="Word.Document.12">
                  <p:embed/>
                </p:oleObj>
              </mc:Choice>
              <mc:Fallback>
                <p:oleObj name="Document" r:id="rId7" imgW="7301323" imgH="484288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01725"/>
                        <a:ext cx="7300912" cy="4841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890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 with title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</TotalTime>
  <Words>400</Words>
  <Application>Microsoft Office PowerPoint</Application>
  <PresentationFormat>On-screen Show (4:3)</PresentationFormat>
  <Paragraphs>80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Slide with title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Mike Murach &amp; Associates,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</dc:creator>
  <cp:lastModifiedBy>Ray</cp:lastModifiedBy>
  <cp:revision>51</cp:revision>
  <dcterms:created xsi:type="dcterms:W3CDTF">2010-11-30T18:46:51Z</dcterms:created>
  <dcterms:modified xsi:type="dcterms:W3CDTF">2015-08-13T21:12:07Z</dcterms:modified>
</cp:coreProperties>
</file>