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27"/>
  </p:notesMasterIdLst>
  <p:handoutMasterIdLst>
    <p:handoutMasterId r:id="rId28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76" autoAdjust="0"/>
    <p:restoredTop sz="94444" autoAdjust="0"/>
  </p:normalViewPr>
  <p:slideViewPr>
    <p:cSldViewPr>
      <p:cViewPr varScale="1">
        <p:scale>
          <a:sx n="71" d="100"/>
          <a:sy n="71" d="100"/>
        </p:scale>
        <p:origin x="14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Murach's Beg. Java with Eclipse, C15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Murach's Beg. Java with Eclipse, C15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Murach's Beg. Java with Eclipse, C15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Word_Document18.docx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Word_Document20.docx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Word_Document22.docx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Word_Document24.docx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Word_Document26.docx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9.emf"/><Relationship Id="rId5" Type="http://schemas.openxmlformats.org/officeDocument/2006/relationships/package" Target="../embeddings/Microsoft_Word_Document28.docx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1.emf"/><Relationship Id="rId5" Type="http://schemas.openxmlformats.org/officeDocument/2006/relationships/package" Target="../embeddings/Microsoft_Word_Document30.docx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3.emf"/><Relationship Id="rId5" Type="http://schemas.openxmlformats.org/officeDocument/2006/relationships/package" Target="../embeddings/Microsoft_Word_Document32.docx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5.emf"/><Relationship Id="rId5" Type="http://schemas.openxmlformats.org/officeDocument/2006/relationships/package" Target="../embeddings/Microsoft_Word_Document34.docx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Word_Document36.docx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Word_Document2.docx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9.emf"/><Relationship Id="rId5" Type="http://schemas.openxmlformats.org/officeDocument/2006/relationships/package" Target="../embeddings/Microsoft_Word_Document38.docx"/><Relationship Id="rId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1.emf"/><Relationship Id="rId5" Type="http://schemas.openxmlformats.org/officeDocument/2006/relationships/package" Target="../embeddings/Microsoft_Word_Document40.docx"/><Relationship Id="rId4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3.emf"/><Relationship Id="rId5" Type="http://schemas.openxmlformats.org/officeDocument/2006/relationships/package" Target="../embeddings/Microsoft_Word_Document42.docx"/><Relationship Id="rId4" Type="http://schemas.openxmlformats.org/officeDocument/2006/relationships/image" Target="../media/image4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5.emf"/><Relationship Id="rId5" Type="http://schemas.openxmlformats.org/officeDocument/2006/relationships/package" Target="../embeddings/Microsoft_Word_Document44.docx"/><Relationship Id="rId4" Type="http://schemas.openxmlformats.org/officeDocument/2006/relationships/image" Target="../media/image4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7.emf"/><Relationship Id="rId5" Type="http://schemas.openxmlformats.org/officeDocument/2006/relationships/package" Target="../embeddings/Microsoft_Word_Document46.docx"/><Relationship Id="rId4" Type="http://schemas.openxmlformats.org/officeDocument/2006/relationships/image" Target="../media/image4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8.emf"/><Relationship Id="rId5" Type="http://schemas.openxmlformats.org/officeDocument/2006/relationships/package" Target="../embeddings/Microsoft_Word_Document48.docx"/><Relationship Id="rId4" Type="http://schemas.openxmlformats.org/officeDocument/2006/relationships/image" Target="../media/image4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Word_Document4.docx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Document6.docx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Document8.docx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Word_Document10.docx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Word_Document12.docx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Word_Document14.docx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Word_Document16.docx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Murach's Beg. Java with Eclipse, C15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590682"/>
              </p:ext>
            </p:extLst>
          </p:nvPr>
        </p:nvGraphicFramePr>
        <p:xfrm>
          <a:off x="914400" y="1600200"/>
          <a:ext cx="7301323" cy="2309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7301323" imgH="2309103" progId="Word.Document.12">
                  <p:embed/>
                </p:oleObj>
              </mc:Choice>
              <mc:Fallback>
                <p:oleObj name="Document" r:id="rId3" imgW="7301323" imgH="23091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600200"/>
                        <a:ext cx="7301323" cy="2309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Murach's Beg. Java with Eclipse, C15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25868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949402"/>
              </p:ext>
            </p:extLst>
          </p:nvPr>
        </p:nvGraphicFramePr>
        <p:xfrm>
          <a:off x="914400" y="1143000"/>
          <a:ext cx="7300912" cy="369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Document" r:id="rId5" imgW="7301323" imgH="3691756" progId="Word.Document.12">
                  <p:embed/>
                </p:oleObj>
              </mc:Choice>
              <mc:Fallback>
                <p:oleObj name="Document" r:id="rId5" imgW="7301323" imgH="36917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3690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5602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Murach's Beg. Java with Eclipse, C15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983866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272857"/>
              </p:ext>
            </p:extLst>
          </p:nvPr>
        </p:nvGraphicFramePr>
        <p:xfrm>
          <a:off x="914400" y="1138152"/>
          <a:ext cx="7301323" cy="919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Document" r:id="rId5" imgW="7301323" imgH="919248" progId="Word.Document.12">
                  <p:embed/>
                </p:oleObj>
              </mc:Choice>
              <mc:Fallback>
                <p:oleObj name="Document" r:id="rId5" imgW="7301323" imgH="9192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38152"/>
                        <a:ext cx="7301323" cy="919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582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Murach's Beg. Java with Eclipse, C15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04335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221909"/>
              </p:ext>
            </p:extLst>
          </p:nvPr>
        </p:nvGraphicFramePr>
        <p:xfrm>
          <a:off x="914400" y="1143000"/>
          <a:ext cx="7300912" cy="265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Document" r:id="rId5" imgW="7301323" imgH="2656206" progId="Word.Document.12">
                  <p:embed/>
                </p:oleObj>
              </mc:Choice>
              <mc:Fallback>
                <p:oleObj name="Document" r:id="rId5" imgW="7301323" imgH="26562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2655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9751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Murach's Beg. Java with Eclipse, C15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83533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196728"/>
              </p:ext>
            </p:extLst>
          </p:nvPr>
        </p:nvGraphicFramePr>
        <p:xfrm>
          <a:off x="914400" y="1143000"/>
          <a:ext cx="7300912" cy="227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Document" r:id="rId5" imgW="7301323" imgH="2278497" progId="Word.Document.12">
                  <p:embed/>
                </p:oleObj>
              </mc:Choice>
              <mc:Fallback>
                <p:oleObj name="Document" r:id="rId5" imgW="7301323" imgH="22784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227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6765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Murach's Beg. Java with Eclipse, C15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16132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675834"/>
              </p:ext>
            </p:extLst>
          </p:nvPr>
        </p:nvGraphicFramePr>
        <p:xfrm>
          <a:off x="914400" y="1133303"/>
          <a:ext cx="7301323" cy="1838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Document" r:id="rId5" imgW="7301323" imgH="1838497" progId="Word.Document.12">
                  <p:embed/>
                </p:oleObj>
              </mc:Choice>
              <mc:Fallback>
                <p:oleObj name="Document" r:id="rId5" imgW="7301323" imgH="18384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33303"/>
                        <a:ext cx="7301323" cy="1838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7110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Murach's Beg. Java with Eclipse, C15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01071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560396"/>
              </p:ext>
            </p:extLst>
          </p:nvPr>
        </p:nvGraphicFramePr>
        <p:xfrm>
          <a:off x="914400" y="1143000"/>
          <a:ext cx="7300912" cy="484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Document" r:id="rId5" imgW="7301323" imgH="4849008" progId="Word.Document.12">
                  <p:embed/>
                </p:oleObj>
              </mc:Choice>
              <mc:Fallback>
                <p:oleObj name="Document" r:id="rId5" imgW="7301323" imgH="48490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484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42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Murach's Beg. Java with Eclipse, C15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74270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976208"/>
              </p:ext>
            </p:extLst>
          </p:nvPr>
        </p:nvGraphicFramePr>
        <p:xfrm>
          <a:off x="914400" y="1143000"/>
          <a:ext cx="7301323" cy="3261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Document" r:id="rId5" imgW="7301323" imgH="3261117" progId="Word.Document.12">
                  <p:embed/>
                </p:oleObj>
              </mc:Choice>
              <mc:Fallback>
                <p:oleObj name="Document" r:id="rId5" imgW="7301323" imgH="32611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3261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0769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Murach's Beg. Java with Eclipse, C15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79207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579040"/>
              </p:ext>
            </p:extLst>
          </p:nvPr>
        </p:nvGraphicFramePr>
        <p:xfrm>
          <a:off x="914400" y="1143000"/>
          <a:ext cx="7300912" cy="254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Document" r:id="rId5" imgW="7301323" imgH="2546746" progId="Word.Document.12">
                  <p:embed/>
                </p:oleObj>
              </mc:Choice>
              <mc:Fallback>
                <p:oleObj name="Document" r:id="rId5" imgW="7301323" imgH="25467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254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3237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Murach's Beg. Java with Eclipse, C15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86926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196908"/>
              </p:ext>
            </p:extLst>
          </p:nvPr>
        </p:nvGraphicFramePr>
        <p:xfrm>
          <a:off x="914400" y="1143000"/>
          <a:ext cx="7300912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Document" r:id="rId5" imgW="7301323" imgH="3544129" progId="Word.Document.12">
                  <p:embed/>
                </p:oleObj>
              </mc:Choice>
              <mc:Fallback>
                <p:oleObj name="Document" r:id="rId5" imgW="7301323" imgH="35441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354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7095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Murach's Beg. Java with Eclipse, C15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566317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Document" r:id="rId3" imgW="7301323" imgH="777382" progId="Word.Document.12">
                  <p:embed/>
                </p:oleObj>
              </mc:Choice>
              <mc:Fallback>
                <p:oleObj name="Document" r:id="rId3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39885"/>
              </p:ext>
            </p:extLst>
          </p:nvPr>
        </p:nvGraphicFramePr>
        <p:xfrm>
          <a:off x="914400" y="1520768"/>
          <a:ext cx="7301323" cy="612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Document" r:id="rId5" imgW="7301323" imgH="612832" progId="Word.Document.12">
                  <p:embed/>
                </p:oleObj>
              </mc:Choice>
              <mc:Fallback>
                <p:oleObj name="Document" r:id="rId5" imgW="7301323" imgH="6128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520768"/>
                        <a:ext cx="7301323" cy="612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53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Murach's Beg. Java with Eclipse, C15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43564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13577"/>
              </p:ext>
            </p:extLst>
          </p:nvPr>
        </p:nvGraphicFramePr>
        <p:xfrm>
          <a:off x="914400" y="1112837"/>
          <a:ext cx="7300912" cy="307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Document" r:id="rId5" imgW="7301323" imgH="3078564" progId="Word.Document.12">
                  <p:embed/>
                </p:oleObj>
              </mc:Choice>
              <mc:Fallback>
                <p:oleObj name="Document" r:id="rId5" imgW="7301323" imgH="30785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12837"/>
                        <a:ext cx="7300912" cy="307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7413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Murach's Beg. Java with Eclipse, C15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87401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985639"/>
              </p:ext>
            </p:extLst>
          </p:nvPr>
        </p:nvGraphicFramePr>
        <p:xfrm>
          <a:off x="914400" y="1066800"/>
          <a:ext cx="7301323" cy="2497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Document" r:id="rId5" imgW="7301323" imgH="2497417" progId="Word.Document.12">
                  <p:embed/>
                </p:oleObj>
              </mc:Choice>
              <mc:Fallback>
                <p:oleObj name="Document" r:id="rId5" imgW="7301323" imgH="24974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2497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0551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Murach's Beg. Java with Eclipse, C15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89525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188050"/>
              </p:ext>
            </p:extLst>
          </p:nvPr>
        </p:nvGraphicFramePr>
        <p:xfrm>
          <a:off x="914400" y="1221092"/>
          <a:ext cx="7377498" cy="3427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Document" r:id="rId5" imgW="7377498" imgH="3427108" progId="Word.Document.12">
                  <p:embed/>
                </p:oleObj>
              </mc:Choice>
              <mc:Fallback>
                <p:oleObj name="Document" r:id="rId5" imgW="7377498" imgH="34271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221092"/>
                        <a:ext cx="7377498" cy="3427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6347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Murach's Beg. Java with Eclipse, C15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96108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854938"/>
              </p:ext>
            </p:extLst>
          </p:nvPr>
        </p:nvGraphicFramePr>
        <p:xfrm>
          <a:off x="914400" y="1143000"/>
          <a:ext cx="7300912" cy="334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Document" r:id="rId5" imgW="7301323" imgH="3348613" progId="Word.Document.12">
                  <p:embed/>
                </p:oleObj>
              </mc:Choice>
              <mc:Fallback>
                <p:oleObj name="Document" r:id="rId5" imgW="7301323" imgH="33486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334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9654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Murach's Beg. Java with Eclipse, C15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15647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947730"/>
              </p:ext>
            </p:extLst>
          </p:nvPr>
        </p:nvGraphicFramePr>
        <p:xfrm>
          <a:off x="914400" y="1143000"/>
          <a:ext cx="7300912" cy="402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Document" r:id="rId5" imgW="7301323" imgH="4029858" progId="Word.Document.12">
                  <p:embed/>
                </p:oleObj>
              </mc:Choice>
              <mc:Fallback>
                <p:oleObj name="Document" r:id="rId5" imgW="7301323" imgH="40298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402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0338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Murach's Beg. Java with Eclipse, C15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02015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300495"/>
              </p:ext>
            </p:extLst>
          </p:nvPr>
        </p:nvGraphicFramePr>
        <p:xfrm>
          <a:off x="908050" y="1141413"/>
          <a:ext cx="7259638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Document" r:id="rId5" imgW="7313400" imgH="3796436" progId="Word.Document.12">
                  <p:embed/>
                </p:oleObj>
              </mc:Choice>
              <mc:Fallback>
                <p:oleObj name="Document" r:id="rId5" imgW="7313400" imgH="37964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8050" y="1141413"/>
                        <a:ext cx="7259638" cy="375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7766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Murach's Beg. Java with Eclipse, C15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551515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243852"/>
              </p:ext>
            </p:extLst>
          </p:nvPr>
        </p:nvGraphicFramePr>
        <p:xfrm>
          <a:off x="914400" y="1143000"/>
          <a:ext cx="7300912" cy="494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Document" r:id="rId5" imgW="7301323" imgH="4950907" progId="Word.Document.12">
                  <p:embed/>
                </p:oleObj>
              </mc:Choice>
              <mc:Fallback>
                <p:oleObj name="Document" r:id="rId5" imgW="7301323" imgH="49509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494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432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Murach's Beg. Java with Eclipse, C15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24039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185933"/>
              </p:ext>
            </p:extLst>
          </p:nvPr>
        </p:nvGraphicFramePr>
        <p:xfrm>
          <a:off x="914400" y="1114647"/>
          <a:ext cx="7301323" cy="3457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Document" r:id="rId5" imgW="7301323" imgH="3457353" progId="Word.Document.12">
                  <p:embed/>
                </p:oleObj>
              </mc:Choice>
              <mc:Fallback>
                <p:oleObj name="Document" r:id="rId5" imgW="7301323" imgH="34573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14647"/>
                        <a:ext cx="7301323" cy="3457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399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Murach's Beg. Java with Eclipse, C15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3034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290167"/>
              </p:ext>
            </p:extLst>
          </p:nvPr>
        </p:nvGraphicFramePr>
        <p:xfrm>
          <a:off x="914400" y="1116263"/>
          <a:ext cx="7301323" cy="3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Document" r:id="rId5" imgW="7301323" imgH="3150937" progId="Word.Document.12">
                  <p:embed/>
                </p:oleObj>
              </mc:Choice>
              <mc:Fallback>
                <p:oleObj name="Document" r:id="rId5" imgW="7301323" imgH="31509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16263"/>
                        <a:ext cx="7301323" cy="3150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564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Murach's Beg. Java with Eclipse, C15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91866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252780"/>
              </p:ext>
            </p:extLst>
          </p:nvPr>
        </p:nvGraphicFramePr>
        <p:xfrm>
          <a:off x="914400" y="1083983"/>
          <a:ext cx="7301323" cy="2497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Document" r:id="rId5" imgW="7301323" imgH="2497417" progId="Word.Document.12">
                  <p:embed/>
                </p:oleObj>
              </mc:Choice>
              <mc:Fallback>
                <p:oleObj name="Document" r:id="rId5" imgW="7301323" imgH="24974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83983"/>
                        <a:ext cx="7301323" cy="2497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2923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Murach's Beg. Java with Eclipse, C15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50994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252252"/>
              </p:ext>
            </p:extLst>
          </p:nvPr>
        </p:nvGraphicFramePr>
        <p:xfrm>
          <a:off x="914400" y="1138152"/>
          <a:ext cx="7301323" cy="919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Document" r:id="rId5" imgW="7301323" imgH="919248" progId="Word.Document.12">
                  <p:embed/>
                </p:oleObj>
              </mc:Choice>
              <mc:Fallback>
                <p:oleObj name="Document" r:id="rId5" imgW="7301323" imgH="9192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38152"/>
                        <a:ext cx="7301323" cy="919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2272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Murach's Beg. Java with Eclipse, C15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4028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270279"/>
              </p:ext>
            </p:extLst>
          </p:nvPr>
        </p:nvGraphicFramePr>
        <p:xfrm>
          <a:off x="914400" y="1143000"/>
          <a:ext cx="7300912" cy="369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Document" r:id="rId5" imgW="7301323" imgH="3691756" progId="Word.Document.12">
                  <p:embed/>
                </p:oleObj>
              </mc:Choice>
              <mc:Fallback>
                <p:oleObj name="Document" r:id="rId5" imgW="7301323" imgH="36917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3690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8170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Murach's Beg. Java with Eclipse, C15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095908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185285"/>
              </p:ext>
            </p:extLst>
          </p:nvPr>
        </p:nvGraphicFramePr>
        <p:xfrm>
          <a:off x="914400" y="1133475"/>
          <a:ext cx="7300912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Document" r:id="rId5" imgW="7301323" imgH="1381213" progId="Word.Document.12">
                  <p:embed/>
                </p:oleObj>
              </mc:Choice>
              <mc:Fallback>
                <p:oleObj name="Document" r:id="rId5" imgW="7301323" imgH="13812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33475"/>
                        <a:ext cx="7300912" cy="138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012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Murach's Beg. Java with Eclipse, C15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55690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020448"/>
              </p:ext>
            </p:extLst>
          </p:nvPr>
        </p:nvGraphicFramePr>
        <p:xfrm>
          <a:off x="914400" y="1127125"/>
          <a:ext cx="7300912" cy="30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Document" r:id="rId5" imgW="7301323" imgH="3064521" progId="Word.Document.12">
                  <p:embed/>
                </p:oleObj>
              </mc:Choice>
              <mc:Fallback>
                <p:oleObj name="Document" r:id="rId5" imgW="7301323" imgH="30645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27125"/>
                        <a:ext cx="7300912" cy="306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2698707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with title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1719</TotalTime>
  <Words>500</Words>
  <Application>Microsoft Office PowerPoint</Application>
  <PresentationFormat>On-screen Show (4:3)</PresentationFormat>
  <Paragraphs>100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Narrow</vt:lpstr>
      <vt:lpstr>Times New Roman</vt:lpstr>
      <vt:lpstr>Slide with title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Mike Murach &amp; Associates,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Jim Gerland</cp:lastModifiedBy>
  <cp:revision>54</cp:revision>
  <dcterms:created xsi:type="dcterms:W3CDTF">2010-11-30T18:46:51Z</dcterms:created>
  <dcterms:modified xsi:type="dcterms:W3CDTF">2018-04-20T12:12:23Z</dcterms:modified>
</cp:coreProperties>
</file>