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17"/>
  </p:notesMasterIdLst>
  <p:handoutMasterIdLst>
    <p:handoutMasterId r:id="rId18"/>
  </p:handoutMasterIdLst>
  <p:sldIdLst>
    <p:sldId id="323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52" autoAdjust="0"/>
  </p:normalViewPr>
  <p:slideViewPr>
    <p:cSldViewPr>
      <p:cViewPr>
        <p:scale>
          <a:sx n="97" d="100"/>
          <a:sy n="97" d="100"/>
        </p:scale>
        <p:origin x="-102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8/12/2015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0"/>
            <a:ext cx="7772400" cy="553998"/>
          </a:xfrm>
        </p:spPr>
        <p:txBody>
          <a:bodyPr lIns="0" tIns="0" rIns="0" bIns="0" anchor="t" anchorCtr="0">
            <a:spAutoFit/>
          </a:bodyPr>
          <a:lstStyle>
            <a:lvl1pPr>
              <a:defRPr sz="3600" b="1" i="0" baseline="0">
                <a:solidFill>
                  <a:srgbClr val="0033CC"/>
                </a:solidFill>
              </a:defRPr>
            </a:lvl1pPr>
          </a:lstStyle>
          <a:p>
            <a:r>
              <a:rPr lang="en-US" dirty="0" smtClean="0"/>
              <a:t>Chapter number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8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00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762000" y="6248400"/>
            <a:ext cx="1981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2895600" y="6248400"/>
            <a:ext cx="3352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package" Target="../embeddings/Microsoft_Word_Document7.docx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package" Target="../embeddings/Microsoft_Word_Document8.doc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package" Target="../embeddings/Microsoft_Word_Document9.docx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Word_Document10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4.emf"/><Relationship Id="rId4" Type="http://schemas.openxmlformats.org/officeDocument/2006/relationships/package" Target="../embeddings/Microsoft_Word_Document11.docx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5.emf"/><Relationship Id="rId4" Type="http://schemas.openxmlformats.org/officeDocument/2006/relationships/package" Target="../embeddings/Microsoft_Word_Document12.doc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2.doc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3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4.doc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5.doc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Word_Document6.doc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</a:t>
            </a:r>
            <a:r>
              <a:rPr lang="en-US" dirty="0"/>
              <a:t>5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767737"/>
              </p:ext>
            </p:extLst>
          </p:nvPr>
        </p:nvGraphicFramePr>
        <p:xfrm>
          <a:off x="990600" y="1828800"/>
          <a:ext cx="7315200" cy="273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Document" r:id="rId4" imgW="7313400" imgH="2746228" progId="Word.Document.12">
                  <p:embed/>
                </p:oleObj>
              </mc:Choice>
              <mc:Fallback>
                <p:oleObj name="Document" r:id="rId4" imgW="7313400" imgH="274622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1828800"/>
                        <a:ext cx="7315200" cy="273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495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LineItem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031507"/>
              </p:ext>
            </p:extLst>
          </p:nvPr>
        </p:nvGraphicFramePr>
        <p:xfrm>
          <a:off x="914400" y="1241425"/>
          <a:ext cx="7315200" cy="454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Document" r:id="rId4" imgW="7313400" imgH="4573208" progId="Word.Document.12">
                  <p:embed/>
                </p:oleObj>
              </mc:Choice>
              <mc:Fallback>
                <p:oleObj name="Document" r:id="rId4" imgW="7313400" imgH="457320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41425"/>
                        <a:ext cx="7315200" cy="454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08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LineItem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047191"/>
              </p:ext>
            </p:extLst>
          </p:nvPr>
        </p:nvGraphicFramePr>
        <p:xfrm>
          <a:off x="914400" y="1219200"/>
          <a:ext cx="7313612" cy="368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Document" r:id="rId4" imgW="7313400" imgH="3683824" progId="Word.Document.12">
                  <p:embed/>
                </p:oleObj>
              </mc:Choice>
              <mc:Fallback>
                <p:oleObj name="Document" r:id="rId4" imgW="7313400" imgH="368382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3612" cy="3687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575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LineItem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930363"/>
              </p:ext>
            </p:extLst>
          </p:nvPr>
        </p:nvGraphicFramePr>
        <p:xfrm>
          <a:off x="914400" y="1219200"/>
          <a:ext cx="7315200" cy="313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Document" r:id="rId4" imgW="7313400" imgH="3149185" progId="Word.Document.12">
                  <p:embed/>
                </p:oleObj>
              </mc:Choice>
              <mc:Fallback>
                <p:oleObj name="Document" r:id="rId4" imgW="7313400" imgH="314918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3135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946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LineItemApp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956867"/>
              </p:ext>
            </p:extLst>
          </p:nvPr>
        </p:nvGraphicFramePr>
        <p:xfrm>
          <a:off x="914400" y="1219200"/>
          <a:ext cx="7315200" cy="404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Document" r:id="rId4" imgW="7313400" imgH="4069871" progId="Word.Document.12">
                  <p:embed/>
                </p:oleObj>
              </mc:Choice>
              <mc:Fallback>
                <p:oleObj name="Document" r:id="rId4" imgW="7313400" imgH="40698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5200" cy="4049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13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LineItemApp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260987"/>
              </p:ext>
            </p:extLst>
          </p:nvPr>
        </p:nvGraphicFramePr>
        <p:xfrm>
          <a:off x="914400" y="1143000"/>
          <a:ext cx="7315200" cy="458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Document" r:id="rId4" imgW="7313400" imgH="4602711" progId="Word.Document.12">
                  <p:embed/>
                </p:oleObj>
              </mc:Choice>
              <mc:Fallback>
                <p:oleObj name="Document" r:id="rId4" imgW="7313400" imgH="460271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4583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163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LineItemApp</a:t>
            </a:r>
            <a:r>
              <a:rPr lang="en-US" dirty="0"/>
              <a:t> class (cont.)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924614"/>
              </p:ext>
            </p:extLst>
          </p:nvPr>
        </p:nvGraphicFramePr>
        <p:xfrm>
          <a:off x="914400" y="1143000"/>
          <a:ext cx="7227888" cy="493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Document" r:id="rId4" imgW="7269491" imgH="4967171" progId="Word.Document.12">
                  <p:embed/>
                </p:oleObj>
              </mc:Choice>
              <mc:Fallback>
                <p:oleObj name="Document" r:id="rId4" imgW="7269491" imgH="49671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227888" cy="4930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051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836274"/>
              </p:ext>
            </p:extLst>
          </p:nvPr>
        </p:nvGraphicFramePr>
        <p:xfrm>
          <a:off x="914400" y="1139825"/>
          <a:ext cx="7315200" cy="427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cument" r:id="rId4" imgW="7321816" imgH="4280014" progId="Word.Document.12">
                  <p:embed/>
                </p:oleObj>
              </mc:Choice>
              <mc:Fallback>
                <p:oleObj name="Document" r:id="rId4" imgW="7321816" imgH="428001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39825"/>
                        <a:ext cx="7315200" cy="427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180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three-tier architecture of an application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6" name="Picture 5" descr="5-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177724"/>
            <a:ext cx="3265952" cy="5070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364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folders and files for an application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404925"/>
              </p:ext>
            </p:extLst>
          </p:nvPr>
        </p:nvGraphicFramePr>
        <p:xfrm>
          <a:off x="914400" y="1143000"/>
          <a:ext cx="7315200" cy="249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Document" r:id="rId4" imgW="7313400" imgH="2505173" progId="Word.Document.12">
                  <p:embed/>
                </p:oleObj>
              </mc:Choice>
              <mc:Fallback>
                <p:oleObj name="Document" r:id="rId4" imgW="7313400" imgH="250517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492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451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LineItem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052918"/>
              </p:ext>
            </p:extLst>
          </p:nvPr>
        </p:nvGraphicFramePr>
        <p:xfrm>
          <a:off x="914400" y="1143000"/>
          <a:ext cx="7315200" cy="493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Document" r:id="rId4" imgW="7313400" imgH="4956018" progId="Word.Document.12">
                  <p:embed/>
                </p:oleObj>
              </mc:Choice>
              <mc:Fallback>
                <p:oleObj name="Document" r:id="rId4" imgW="7313400" imgH="495601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4932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740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LineItemApp</a:t>
            </a:r>
            <a:r>
              <a:rPr lang="en-US" dirty="0"/>
              <a:t> class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779012"/>
              </p:ext>
            </p:extLst>
          </p:nvPr>
        </p:nvGraphicFramePr>
        <p:xfrm>
          <a:off x="914400" y="1143000"/>
          <a:ext cx="7315200" cy="247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Document" r:id="rId4" imgW="7313400" imgH="2483586" progId="Word.Document.12">
                  <p:embed/>
                </p:oleObj>
              </mc:Choice>
              <mc:Fallback>
                <p:oleObj name="Document" r:id="rId4" imgW="7313400" imgH="248358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15200" cy="2470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398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A project that contains multiple packages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7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7" name="Picture 6" descr="5-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6423025" cy="4219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986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console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946294"/>
              </p:ext>
            </p:extLst>
          </p:nvPr>
        </p:nvGraphicFramePr>
        <p:xfrm>
          <a:off x="914400" y="1219200"/>
          <a:ext cx="7313612" cy="340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Document" r:id="rId4" imgW="7313400" imgH="3398515" progId="Word.Document.12">
                  <p:embed/>
                </p:oleObj>
              </mc:Choice>
              <mc:Fallback>
                <p:oleObj name="Document" r:id="rId4" imgW="7313400" imgH="339851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219200"/>
                        <a:ext cx="7313612" cy="3400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662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class diagrams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Beg. Java with Eclipse, C5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2015,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9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6" name="Picture 5" descr="4-1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540" y="1143000"/>
            <a:ext cx="7053059" cy="4343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836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 slides_with_titles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slides_with_titles</Template>
  <TotalTime>705</TotalTime>
  <Words>363</Words>
  <Application>Microsoft Office PowerPoint</Application>
  <PresentationFormat>On-screen Show (4:3)</PresentationFormat>
  <Paragraphs>75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Master slides_with_titles</vt:lpstr>
      <vt:lpstr>Document</vt:lpstr>
      <vt:lpstr>Chapter 5</vt:lpstr>
      <vt:lpstr>Objectives</vt:lpstr>
      <vt:lpstr>The three-tier architecture of an application</vt:lpstr>
      <vt:lpstr>The folders and files for an application</vt:lpstr>
      <vt:lpstr>The LineItem class</vt:lpstr>
      <vt:lpstr>The LineItemApp class</vt:lpstr>
      <vt:lpstr>A project that contains multiple packages</vt:lpstr>
      <vt:lpstr>The console</vt:lpstr>
      <vt:lpstr>The class diagrams</vt:lpstr>
      <vt:lpstr>The LineItem class</vt:lpstr>
      <vt:lpstr>The LineItem class (cont.)</vt:lpstr>
      <vt:lpstr>The LineItem class (cont.)</vt:lpstr>
      <vt:lpstr>The LineItemApp class</vt:lpstr>
      <vt:lpstr>The LineItemApp class (cont.)</vt:lpstr>
      <vt:lpstr>The LineItemApp class (cont.)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Cyndi Martinez</dc:creator>
  <cp:lastModifiedBy>Joel Murach</cp:lastModifiedBy>
  <cp:revision>26</cp:revision>
  <dcterms:created xsi:type="dcterms:W3CDTF">2015-07-30T22:36:46Z</dcterms:created>
  <dcterms:modified xsi:type="dcterms:W3CDTF">2015-08-12T21:38:59Z</dcterms:modified>
</cp:coreProperties>
</file>