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30"/>
  </p:notesMasterIdLst>
  <p:handoutMasterIdLst>
    <p:handoutMasterId r:id="rId31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52" autoAdjust="0"/>
  </p:normalViewPr>
  <p:slideViewPr>
    <p:cSldViewPr>
      <p:cViewPr varScale="1">
        <p:scale>
          <a:sx n="94" d="100"/>
          <a:sy n="94" d="100"/>
        </p:scale>
        <p:origin x="-1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C10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C10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8.bin"/><Relationship Id="rId7" Type="http://schemas.openxmlformats.org/officeDocument/2006/relationships/package" Target="../embeddings/Microsoft_Word_Document1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8.doc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20.bin"/><Relationship Id="rId7" Type="http://schemas.openxmlformats.org/officeDocument/2006/relationships/package" Target="../embeddings/Microsoft_Word_Document2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20.docx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22.bin"/><Relationship Id="rId7" Type="http://schemas.openxmlformats.org/officeDocument/2006/relationships/package" Target="../embeddings/Microsoft_Word_Document2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22.docx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24.bin"/><Relationship Id="rId7" Type="http://schemas.openxmlformats.org/officeDocument/2006/relationships/package" Target="../embeddings/Microsoft_Word_Document2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24.docx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26.bin"/><Relationship Id="rId7" Type="http://schemas.openxmlformats.org/officeDocument/2006/relationships/package" Target="../embeddings/Microsoft_Word_Document2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26.docx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28.bin"/><Relationship Id="rId7" Type="http://schemas.openxmlformats.org/officeDocument/2006/relationships/package" Target="../embeddings/Microsoft_Word_Document2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7.emf"/><Relationship Id="rId4" Type="http://schemas.openxmlformats.org/officeDocument/2006/relationships/package" Target="../embeddings/Microsoft_Word_Document28.docx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30.bin"/><Relationship Id="rId7" Type="http://schemas.openxmlformats.org/officeDocument/2006/relationships/package" Target="../embeddings/Microsoft_Word_Document3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29.emf"/><Relationship Id="rId4" Type="http://schemas.openxmlformats.org/officeDocument/2006/relationships/package" Target="../embeddings/Microsoft_Word_Document30.docx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32.bin"/><Relationship Id="rId7" Type="http://schemas.openxmlformats.org/officeDocument/2006/relationships/package" Target="../embeddings/Microsoft_Word_Document3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1.emf"/><Relationship Id="rId4" Type="http://schemas.openxmlformats.org/officeDocument/2006/relationships/package" Target="../embeddings/Microsoft_Word_Document32.docx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34.bin"/><Relationship Id="rId7" Type="http://schemas.openxmlformats.org/officeDocument/2006/relationships/package" Target="../embeddings/Microsoft_Word_Document3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3.emf"/><Relationship Id="rId4" Type="http://schemas.openxmlformats.org/officeDocument/2006/relationships/package" Target="../embeddings/Microsoft_Word_Document34.docx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36.bin"/><Relationship Id="rId7" Type="http://schemas.openxmlformats.org/officeDocument/2006/relationships/package" Target="../embeddings/Microsoft_Word_Document3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5.emf"/><Relationship Id="rId4" Type="http://schemas.openxmlformats.org/officeDocument/2006/relationships/package" Target="../embeddings/Microsoft_Word_Document36.doc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2.bin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2.docx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oleObject" Target="../embeddings/oleObject38.bin"/><Relationship Id="rId7" Type="http://schemas.openxmlformats.org/officeDocument/2006/relationships/package" Target="../embeddings/Microsoft_Word_Document3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37.emf"/><Relationship Id="rId4" Type="http://schemas.openxmlformats.org/officeDocument/2006/relationships/package" Target="../embeddings/Microsoft_Word_Document38.docx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40.bin"/><Relationship Id="rId7" Type="http://schemas.openxmlformats.org/officeDocument/2006/relationships/package" Target="../embeddings/Microsoft_Word_Document4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39.emf"/><Relationship Id="rId4" Type="http://schemas.openxmlformats.org/officeDocument/2006/relationships/package" Target="../embeddings/Microsoft_Word_Document40.docx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42.bin"/><Relationship Id="rId7" Type="http://schemas.openxmlformats.org/officeDocument/2006/relationships/package" Target="../embeddings/Microsoft_Word_Document4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1.emf"/><Relationship Id="rId4" Type="http://schemas.openxmlformats.org/officeDocument/2006/relationships/package" Target="../embeddings/Microsoft_Word_Document42.docx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oleObject" Target="../embeddings/oleObject44.bin"/><Relationship Id="rId7" Type="http://schemas.openxmlformats.org/officeDocument/2006/relationships/package" Target="../embeddings/Microsoft_Word_Document4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43.emf"/><Relationship Id="rId4" Type="http://schemas.openxmlformats.org/officeDocument/2006/relationships/package" Target="../embeddings/Microsoft_Word_Document44.docx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oleObject" Target="../embeddings/oleObject46.bin"/><Relationship Id="rId7" Type="http://schemas.openxmlformats.org/officeDocument/2006/relationships/package" Target="../embeddings/Microsoft_Word_Document4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45.emf"/><Relationship Id="rId4" Type="http://schemas.openxmlformats.org/officeDocument/2006/relationships/package" Target="../embeddings/Microsoft_Word_Document46.docx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../embeddings/oleObject48.bin"/><Relationship Id="rId7" Type="http://schemas.openxmlformats.org/officeDocument/2006/relationships/package" Target="../embeddings/Microsoft_Word_Document4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47.emf"/><Relationship Id="rId4" Type="http://schemas.openxmlformats.org/officeDocument/2006/relationships/package" Target="../embeddings/Microsoft_Word_Document48.docx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oleObject" Target="../embeddings/oleObject50.bin"/><Relationship Id="rId7" Type="http://schemas.openxmlformats.org/officeDocument/2006/relationships/package" Target="../embeddings/Microsoft_Word_Document5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49.emf"/><Relationship Id="rId4" Type="http://schemas.openxmlformats.org/officeDocument/2006/relationships/package" Target="../embeddings/Microsoft_Word_Document50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package" Target="../embeddings/Microsoft_Word_Document53.docx"/><Relationship Id="rId5" Type="http://schemas.openxmlformats.org/officeDocument/2006/relationships/image" Target="../media/image51.emf"/><Relationship Id="rId4" Type="http://schemas.openxmlformats.org/officeDocument/2006/relationships/package" Target="../embeddings/Microsoft_Word_Document52.docx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53.bin"/><Relationship Id="rId7" Type="http://schemas.openxmlformats.org/officeDocument/2006/relationships/package" Target="../embeddings/Microsoft_Word_Document5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51.emf"/><Relationship Id="rId4" Type="http://schemas.openxmlformats.org/officeDocument/2006/relationships/package" Target="../embeddings/Microsoft_Word_Document54.docx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4.bin"/><Relationship Id="rId7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4.doc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6.bin"/><Relationship Id="rId7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6.doc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8.bin"/><Relationship Id="rId7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8.doc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10.bin"/><Relationship Id="rId7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10.doc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2.bin"/><Relationship Id="rId7" Type="http://schemas.openxmlformats.org/officeDocument/2006/relationships/package" Target="../embeddings/Microsoft_Word_Document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12.doc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4.bin"/><Relationship Id="rId7" Type="http://schemas.openxmlformats.org/officeDocument/2006/relationships/package" Target="../embeddings/Microsoft_Word_Document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14.docx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6.bin"/><Relationship Id="rId7" Type="http://schemas.openxmlformats.org/officeDocument/2006/relationships/package" Target="../embeddings/Microsoft_Word_Document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6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325231"/>
              </p:ext>
            </p:extLst>
          </p:nvPr>
        </p:nvGraphicFramePr>
        <p:xfrm>
          <a:off x="914400" y="1600199"/>
          <a:ext cx="7301323" cy="3301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4" imgW="7301323" imgH="3301084" progId="Word.Document.12">
                  <p:embed/>
                </p:oleObj>
              </mc:Choice>
              <mc:Fallback>
                <p:oleObj name="Document" r:id="rId4" imgW="7301323" imgH="33010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600199"/>
                        <a:ext cx="7301323" cy="3301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32885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976440"/>
              </p:ext>
            </p:extLst>
          </p:nvPr>
        </p:nvGraphicFramePr>
        <p:xfrm>
          <a:off x="914400" y="1082675"/>
          <a:ext cx="7300912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Document" r:id="rId7" imgW="7301323" imgH="1736958" progId="Word.Document.12">
                  <p:embed/>
                </p:oleObj>
              </mc:Choice>
              <mc:Fallback>
                <p:oleObj name="Document" r:id="rId7" imgW="7301323" imgH="17369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82675"/>
                        <a:ext cx="7300912" cy="173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5851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14197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023629"/>
              </p:ext>
            </p:extLst>
          </p:nvPr>
        </p:nvGraphicFramePr>
        <p:xfrm>
          <a:off x="914400" y="1116013"/>
          <a:ext cx="7300912" cy="269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Document" r:id="rId7" imgW="7301323" imgH="2694373" progId="Word.Document.12">
                  <p:embed/>
                </p:oleObj>
              </mc:Choice>
              <mc:Fallback>
                <p:oleObj name="Document" r:id="rId7" imgW="7301323" imgH="26943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16013"/>
                        <a:ext cx="7300912" cy="2693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4369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008169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Document" r:id="rId4" imgW="7301323" imgH="777382" progId="Word.Document.12">
                  <p:embed/>
                </p:oleObj>
              </mc:Choice>
              <mc:Fallback>
                <p:oleObj name="Document" r:id="rId4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097096"/>
              </p:ext>
            </p:extLst>
          </p:nvPr>
        </p:nvGraphicFramePr>
        <p:xfrm>
          <a:off x="914400" y="1447800"/>
          <a:ext cx="7300912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Document" r:id="rId7" imgW="7301323" imgH="1387694" progId="Word.Document.12">
                  <p:embed/>
                </p:oleObj>
              </mc:Choice>
              <mc:Fallback>
                <p:oleObj name="Document" r:id="rId7" imgW="7301323" imgH="13876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0912" cy="138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4558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35541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441587"/>
              </p:ext>
            </p:extLst>
          </p:nvPr>
        </p:nvGraphicFramePr>
        <p:xfrm>
          <a:off x="914400" y="1143000"/>
          <a:ext cx="7300912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Document" r:id="rId7" imgW="7301323" imgH="3963246" progId="Word.Document.12">
                  <p:embed/>
                </p:oleObj>
              </mc:Choice>
              <mc:Fallback>
                <p:oleObj name="Document" r:id="rId7" imgW="7301323" imgH="39632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0128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090933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Document" r:id="rId4" imgW="7301323" imgH="777382" progId="Word.Document.12">
                  <p:embed/>
                </p:oleObj>
              </mc:Choice>
              <mc:Fallback>
                <p:oleObj name="Document" r:id="rId4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084240"/>
              </p:ext>
            </p:extLst>
          </p:nvPr>
        </p:nvGraphicFramePr>
        <p:xfrm>
          <a:off x="914400" y="1447800"/>
          <a:ext cx="7300912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Document" r:id="rId7" imgW="7301323" imgH="1387694" progId="Word.Document.12">
                  <p:embed/>
                </p:oleObj>
              </mc:Choice>
              <mc:Fallback>
                <p:oleObj name="Document" r:id="rId7" imgW="7301323" imgH="13876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0912" cy="138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1906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32404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970053"/>
              </p:ext>
            </p:extLst>
          </p:nvPr>
        </p:nvGraphicFramePr>
        <p:xfrm>
          <a:off x="914400" y="1082675"/>
          <a:ext cx="7300912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Document" r:id="rId7" imgW="7301323" imgH="1356008" progId="Word.Document.12">
                  <p:embed/>
                </p:oleObj>
              </mc:Choice>
              <mc:Fallback>
                <p:oleObj name="Document" r:id="rId7" imgW="7301323" imgH="13560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82675"/>
                        <a:ext cx="7300912" cy="135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9522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178325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861716"/>
              </p:ext>
            </p:extLst>
          </p:nvPr>
        </p:nvGraphicFramePr>
        <p:xfrm>
          <a:off x="914400" y="1092200"/>
          <a:ext cx="7300912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Document" r:id="rId7" imgW="7301323" imgH="4318631" progId="Word.Document.12">
                  <p:embed/>
                </p:oleObj>
              </mc:Choice>
              <mc:Fallback>
                <p:oleObj name="Document" r:id="rId7" imgW="7301323" imgH="43186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92200"/>
                        <a:ext cx="7300912" cy="431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6115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440931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Document" r:id="rId4" imgW="7301323" imgH="777382" progId="Word.Document.12">
                  <p:embed/>
                </p:oleObj>
              </mc:Choice>
              <mc:Fallback>
                <p:oleObj name="Document" r:id="rId4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858235"/>
              </p:ext>
            </p:extLst>
          </p:nvPr>
        </p:nvGraphicFramePr>
        <p:xfrm>
          <a:off x="914400" y="1447800"/>
          <a:ext cx="7300912" cy="306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Document" r:id="rId7" imgW="7301323" imgH="3065961" progId="Word.Document.12">
                  <p:embed/>
                </p:oleObj>
              </mc:Choice>
              <mc:Fallback>
                <p:oleObj name="Document" r:id="rId7" imgW="7301323" imgH="30659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0912" cy="306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6945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6877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687172"/>
              </p:ext>
            </p:extLst>
          </p:nvPr>
        </p:nvGraphicFramePr>
        <p:xfrm>
          <a:off x="914400" y="1090723"/>
          <a:ext cx="7301323" cy="1728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Document" r:id="rId7" imgW="7301323" imgH="1728677" progId="Word.Document.12">
                  <p:embed/>
                </p:oleObj>
              </mc:Choice>
              <mc:Fallback>
                <p:oleObj name="Document" r:id="rId7" imgW="7301323" imgH="17286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90723"/>
                        <a:ext cx="7301323" cy="1728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812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553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289861"/>
              </p:ext>
            </p:extLst>
          </p:nvPr>
        </p:nvGraphicFramePr>
        <p:xfrm>
          <a:off x="914400" y="1089258"/>
          <a:ext cx="7301323" cy="3177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Document" r:id="rId7" imgW="7301323" imgH="3177942" progId="Word.Document.12">
                  <p:embed/>
                </p:oleObj>
              </mc:Choice>
              <mc:Fallback>
                <p:oleObj name="Document" r:id="rId7" imgW="7301323" imgH="31779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89258"/>
                        <a:ext cx="7301323" cy="3177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269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89739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358297"/>
              </p:ext>
            </p:extLst>
          </p:nvPr>
        </p:nvGraphicFramePr>
        <p:xfrm>
          <a:off x="914400" y="1126269"/>
          <a:ext cx="7301323" cy="4207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Document" r:id="rId7" imgW="7301323" imgH="4209171" progId="Word.Document.12">
                  <p:embed/>
                </p:oleObj>
              </mc:Choice>
              <mc:Fallback>
                <p:oleObj name="Document" r:id="rId7" imgW="7301323" imgH="42091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26269"/>
                        <a:ext cx="7301323" cy="4207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513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55307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026263"/>
              </p:ext>
            </p:extLst>
          </p:nvPr>
        </p:nvGraphicFramePr>
        <p:xfrm>
          <a:off x="914400" y="1130300"/>
          <a:ext cx="730091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Document" r:id="rId7" imgW="7301323" imgH="927170" progId="Word.Document.12">
                  <p:embed/>
                </p:oleObj>
              </mc:Choice>
              <mc:Fallback>
                <p:oleObj name="Document" r:id="rId7" imgW="7301323" imgH="9271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30300"/>
                        <a:ext cx="7300912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4412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0728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587479"/>
              </p:ext>
            </p:extLst>
          </p:nvPr>
        </p:nvGraphicFramePr>
        <p:xfrm>
          <a:off x="914400" y="1143000"/>
          <a:ext cx="7301323" cy="612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Document" r:id="rId7" imgW="7301323" imgH="612832" progId="Word.Document.12">
                  <p:embed/>
                </p:oleObj>
              </mc:Choice>
              <mc:Fallback>
                <p:oleObj name="Document" r:id="rId7" imgW="7301323" imgH="6128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612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0080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757248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672329"/>
              </p:ext>
            </p:extLst>
          </p:nvPr>
        </p:nvGraphicFramePr>
        <p:xfrm>
          <a:off x="914400" y="1152525"/>
          <a:ext cx="7300912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Document" r:id="rId7" imgW="7301323" imgH="2658007" progId="Word.Document.12">
                  <p:embed/>
                </p:oleObj>
              </mc:Choice>
              <mc:Fallback>
                <p:oleObj name="Document" r:id="rId7" imgW="7301323" imgH="26580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52525"/>
                        <a:ext cx="7300912" cy="265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3315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82676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Document" r:id="rId4" imgW="7301323" imgH="777382" progId="Word.Document.12">
                  <p:embed/>
                </p:oleObj>
              </mc:Choice>
              <mc:Fallback>
                <p:oleObj name="Document" r:id="rId4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752242"/>
              </p:ext>
            </p:extLst>
          </p:nvPr>
        </p:nvGraphicFramePr>
        <p:xfrm>
          <a:off x="914400" y="1447800"/>
          <a:ext cx="7300912" cy="207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Document" r:id="rId7" imgW="7301323" imgH="2078301" progId="Word.Document.12">
                  <p:embed/>
                </p:oleObj>
              </mc:Choice>
              <mc:Fallback>
                <p:oleObj name="Document" r:id="rId7" imgW="7301323" imgH="20783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0912" cy="207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8926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493798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Document" r:id="rId4" imgW="7301323" imgH="777382" progId="Word.Document.12">
                  <p:embed/>
                </p:oleObj>
              </mc:Choice>
              <mc:Fallback>
                <p:oleObj name="Document" r:id="rId4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366773"/>
              </p:ext>
            </p:extLst>
          </p:nvPr>
        </p:nvGraphicFramePr>
        <p:xfrm>
          <a:off x="914400" y="1447800"/>
          <a:ext cx="7300912" cy="161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Document" r:id="rId7" imgW="7301323" imgH="1618136" progId="Word.Document.12">
                  <p:embed/>
                </p:oleObj>
              </mc:Choice>
              <mc:Fallback>
                <p:oleObj name="Document" r:id="rId7" imgW="7301323" imgH="16181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0912" cy="161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3209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17888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778281"/>
              </p:ext>
            </p:extLst>
          </p:nvPr>
        </p:nvGraphicFramePr>
        <p:xfrm>
          <a:off x="914400" y="1143000"/>
          <a:ext cx="7300912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Document" r:id="rId7" imgW="7301323" imgH="2718138" progId="Word.Document.12">
                  <p:embed/>
                </p:oleObj>
              </mc:Choice>
              <mc:Fallback>
                <p:oleObj name="Document" r:id="rId7" imgW="7301323" imgH="27181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271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3218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74613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258004"/>
              </p:ext>
            </p:extLst>
          </p:nvPr>
        </p:nvGraphicFramePr>
        <p:xfrm>
          <a:off x="914400" y="1143000"/>
          <a:ext cx="7300912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Document" r:id="rId7" imgW="7301323" imgH="2876927" progId="Word.Document.12">
                  <p:embed/>
                </p:oleObj>
              </mc:Choice>
              <mc:Fallback>
                <p:oleObj name="Document" r:id="rId7" imgW="7301323" imgH="28769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287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8125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609206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842996"/>
              </p:ext>
            </p:extLst>
          </p:nvPr>
        </p:nvGraphicFramePr>
        <p:xfrm>
          <a:off x="914400" y="1143000"/>
          <a:ext cx="7272338" cy="330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Document" r:id="rId6" imgW="7313400" imgH="3336632" progId="Word.Document.12">
                  <p:embed/>
                </p:oleObj>
              </mc:Choice>
              <mc:Fallback>
                <p:oleObj name="Document" r:id="rId6" imgW="7313400" imgH="33366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272338" cy="3309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924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25992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107883"/>
              </p:ext>
            </p:extLst>
          </p:nvPr>
        </p:nvGraphicFramePr>
        <p:xfrm>
          <a:off x="914400" y="1162050"/>
          <a:ext cx="7300912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Document" r:id="rId7" imgW="7301323" imgH="2876927" progId="Word.Document.12">
                  <p:embed/>
                </p:oleObj>
              </mc:Choice>
              <mc:Fallback>
                <p:oleObj name="Document" r:id="rId7" imgW="7301323" imgH="28769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62050"/>
                        <a:ext cx="7300912" cy="287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365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747788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958028"/>
              </p:ext>
            </p:extLst>
          </p:nvPr>
        </p:nvGraphicFramePr>
        <p:xfrm>
          <a:off x="914400" y="1151399"/>
          <a:ext cx="7301323" cy="1972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Document" r:id="rId7" imgW="7301323" imgH="1972801" progId="Word.Document.12">
                  <p:embed/>
                </p:oleObj>
              </mc:Choice>
              <mc:Fallback>
                <p:oleObj name="Document" r:id="rId7" imgW="7301323" imgH="19728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51399"/>
                        <a:ext cx="7301323" cy="1972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7305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254553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ocument" r:id="rId4" imgW="7301323" imgH="777382" progId="Word.Document.12">
                  <p:embed/>
                </p:oleObj>
              </mc:Choice>
              <mc:Fallback>
                <p:oleObj name="Document" r:id="rId4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175847"/>
              </p:ext>
            </p:extLst>
          </p:nvPr>
        </p:nvGraphicFramePr>
        <p:xfrm>
          <a:off x="914400" y="1447800"/>
          <a:ext cx="7453312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Document" r:id="rId7" imgW="7454871" imgH="2400920" progId="Word.Document.12">
                  <p:embed/>
                </p:oleObj>
              </mc:Choice>
              <mc:Fallback>
                <p:oleObj name="Document" r:id="rId7" imgW="7454871" imgH="24009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453312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3045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366362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Document" r:id="rId4" imgW="7301323" imgH="777382" progId="Word.Document.12">
                  <p:embed/>
                </p:oleObj>
              </mc:Choice>
              <mc:Fallback>
                <p:oleObj name="Document" r:id="rId4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892324"/>
              </p:ext>
            </p:extLst>
          </p:nvPr>
        </p:nvGraphicFramePr>
        <p:xfrm>
          <a:off x="914400" y="1447800"/>
          <a:ext cx="7300912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Document" r:id="rId7" imgW="7301323" imgH="2260854" progId="Word.Document.12">
                  <p:embed/>
                </p:oleObj>
              </mc:Choice>
              <mc:Fallback>
                <p:oleObj name="Document" r:id="rId7" imgW="7301323" imgH="22608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0912" cy="226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8521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69790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193796"/>
              </p:ext>
            </p:extLst>
          </p:nvPr>
        </p:nvGraphicFramePr>
        <p:xfrm>
          <a:off x="914400" y="1098550"/>
          <a:ext cx="7300912" cy="339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Document" r:id="rId7" imgW="7301323" imgH="3397942" progId="Word.Document.12">
                  <p:embed/>
                </p:oleObj>
              </mc:Choice>
              <mc:Fallback>
                <p:oleObj name="Document" r:id="rId7" imgW="7301323" imgH="33979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98550"/>
                        <a:ext cx="7300912" cy="339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5781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233115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052111"/>
              </p:ext>
            </p:extLst>
          </p:nvPr>
        </p:nvGraphicFramePr>
        <p:xfrm>
          <a:off x="914400" y="1147763"/>
          <a:ext cx="7453312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Document" r:id="rId7" imgW="7454871" imgH="376269" progId="Word.Document.12">
                  <p:embed/>
                </p:oleObj>
              </mc:Choice>
              <mc:Fallback>
                <p:oleObj name="Document" r:id="rId7" imgW="7454871" imgH="3762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7763"/>
                        <a:ext cx="7453312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4868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914743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851016"/>
              </p:ext>
            </p:extLst>
          </p:nvPr>
        </p:nvGraphicFramePr>
        <p:xfrm>
          <a:off x="914400" y="1066800"/>
          <a:ext cx="7300912" cy="433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Document" r:id="rId7" imgW="7301323" imgH="4334834" progId="Word.Document.12">
                  <p:embed/>
                </p:oleObj>
              </mc:Choice>
              <mc:Fallback>
                <p:oleObj name="Document" r:id="rId7" imgW="7301323" imgH="43348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0912" cy="433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973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867931"/>
              </p:ext>
            </p:extLst>
          </p:nvPr>
        </p:nvGraphicFramePr>
        <p:xfrm>
          <a:off x="914400" y="685800"/>
          <a:ext cx="7292975" cy="147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Document" r:id="rId4" imgW="7301323" imgH="1476270" progId="Word.Document.12">
                  <p:embed/>
                </p:oleObj>
              </mc:Choice>
              <mc:Fallback>
                <p:oleObj name="Document" r:id="rId4" imgW="7301323" imgH="14762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1471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669872"/>
              </p:ext>
            </p:extLst>
          </p:nvPr>
        </p:nvGraphicFramePr>
        <p:xfrm>
          <a:off x="914400" y="1447800"/>
          <a:ext cx="7300912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Document" r:id="rId7" imgW="7301323" imgH="2658007" progId="Word.Document.12">
                  <p:embed/>
                </p:oleObj>
              </mc:Choice>
              <mc:Fallback>
                <p:oleObj name="Document" r:id="rId7" imgW="7301323" imgH="26580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0912" cy="265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4748802"/>
      </p:ext>
    </p:extLst>
  </p:cSld>
  <p:clrMapOvr>
    <a:masterClrMapping/>
  </p:clrMapOvr>
</p:sld>
</file>

<file path=ppt/theme/theme1.xml><?xml version="1.0" encoding="utf-8"?>
<a:theme xmlns:a="http://schemas.openxmlformats.org/drawingml/2006/main" name="Slide with title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560</Words>
  <Application>Microsoft Office PowerPoint</Application>
  <PresentationFormat>On-screen Show (4:3)</PresentationFormat>
  <Paragraphs>112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Slide with title</vt:lpstr>
      <vt:lpstr>Document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Mike Murach &amp;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Joel Murach</cp:lastModifiedBy>
  <cp:revision>54</cp:revision>
  <dcterms:created xsi:type="dcterms:W3CDTF">2010-11-30T18:46:51Z</dcterms:created>
  <dcterms:modified xsi:type="dcterms:W3CDTF">2015-08-17T16:44:36Z</dcterms:modified>
</cp:coreProperties>
</file>