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4"/>
  </p:notesMasterIdLst>
  <p:handoutMasterIdLst>
    <p:handoutMasterId r:id="rId35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52" autoAdjust="0"/>
  </p:normalViewPr>
  <p:slideViewPr>
    <p:cSldViewPr>
      <p:cViewPr>
        <p:scale>
          <a:sx n="97" d="100"/>
          <a:sy n="97" d="100"/>
        </p:scale>
        <p:origin x="-10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8/17/2015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C16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2.docx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4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5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6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27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28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2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1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3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212852"/>
              </p:ext>
            </p:extLst>
          </p:nvPr>
        </p:nvGraphicFramePr>
        <p:xfrm>
          <a:off x="838200" y="838200"/>
          <a:ext cx="7301323" cy="2309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Document" r:id="rId3" imgW="7313400" imgH="2303694" progId="Word.Document.12">
                  <p:embed/>
                </p:oleObj>
              </mc:Choice>
              <mc:Fallback>
                <p:oleObj name="Document" r:id="rId3" imgW="7313400" imgH="230369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838200"/>
                        <a:ext cx="7301323" cy="23091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956491"/>
              </p:ext>
            </p:extLst>
          </p:nvPr>
        </p:nvGraphicFramePr>
        <p:xfrm>
          <a:off x="762000" y="1371600"/>
          <a:ext cx="7315200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Document" r:id="rId5" imgW="7313400" imgH="1870874" progId="Word.Document.12">
                  <p:embed/>
                </p:oleObj>
              </mc:Choice>
              <mc:Fallback>
                <p:oleObj name="Document" r:id="rId5" imgW="7313400" imgH="18708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2000" y="1371600"/>
                        <a:ext cx="7315200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add a row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975578"/>
              </p:ext>
            </p:extLst>
          </p:nvPr>
        </p:nvGraphicFramePr>
        <p:xfrm>
          <a:off x="914400" y="1143000"/>
          <a:ext cx="7315200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4" name="Document" r:id="rId3" imgW="7313400" imgH="3095937" progId="Word.Document.12">
                  <p:embed/>
                </p:oleObj>
              </mc:Choice>
              <mc:Fallback>
                <p:oleObj name="Document" r:id="rId3" imgW="7313400" imgH="30959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07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397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update a row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622221"/>
              </p:ext>
            </p:extLst>
          </p:nvPr>
        </p:nvGraphicFramePr>
        <p:xfrm>
          <a:off x="914400" y="1143000"/>
          <a:ext cx="73152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8" name="Document" r:id="rId3" imgW="7313400" imgH="3446366" progId="Word.Document.12">
                  <p:embed/>
                </p:oleObj>
              </mc:Choice>
              <mc:Fallback>
                <p:oleObj name="Document" r:id="rId3" imgW="7313400" imgH="344636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185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delete a row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589120"/>
              </p:ext>
            </p:extLst>
          </p:nvPr>
        </p:nvGraphicFramePr>
        <p:xfrm>
          <a:off x="914400" y="1143000"/>
          <a:ext cx="7315200" cy="247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2" name="Document" r:id="rId3" imgW="7313400" imgH="2483586" progId="Word.Document.12">
                  <p:embed/>
                </p:oleObj>
              </mc:Choice>
              <mc:Fallback>
                <p:oleObj name="Document" r:id="rId3" imgW="7313400" imgH="24835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71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899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How to return a result set with a prepared 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82517"/>
              </p:ext>
            </p:extLst>
          </p:nvPr>
        </p:nvGraphicFramePr>
        <p:xfrm>
          <a:off x="914400" y="1447800"/>
          <a:ext cx="7315200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6" name="Document" r:id="rId3" imgW="7313400" imgH="1803955" progId="Word.Document.12">
                  <p:embed/>
                </p:oleObj>
              </mc:Choice>
              <mc:Fallback>
                <p:oleObj name="Document" r:id="rId3" imgW="7313400" imgH="18039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179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59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How to modify a row with a prepared 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594129"/>
              </p:ext>
            </p:extLst>
          </p:nvPr>
        </p:nvGraphicFramePr>
        <p:xfrm>
          <a:off x="914400" y="1447800"/>
          <a:ext cx="7315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0" name="Document" r:id="rId3" imgW="7313400" imgH="2680387" progId="Word.Document.12">
                  <p:embed/>
                </p:oleObj>
              </mc:Choice>
              <mc:Fallback>
                <p:oleObj name="Document" r:id="rId3" imgW="7313400" imgH="26803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266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80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insert a row with a prepared 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192864"/>
              </p:ext>
            </p:extLst>
          </p:nvPr>
        </p:nvGraphicFramePr>
        <p:xfrm>
          <a:off x="914400" y="1219200"/>
          <a:ext cx="7315200" cy="275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4" name="Document" r:id="rId3" imgW="7313400" imgH="2767815" progId="Word.Document.12">
                  <p:embed/>
                </p:oleObj>
              </mc:Choice>
              <mc:Fallback>
                <p:oleObj name="Document" r:id="rId3" imgW="7313400" imgH="276781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2754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275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delete a row with a prepared 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085440"/>
              </p:ext>
            </p:extLst>
          </p:nvPr>
        </p:nvGraphicFramePr>
        <p:xfrm>
          <a:off x="914400" y="1143000"/>
          <a:ext cx="731520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8" name="Document" r:id="rId3" imgW="7313400" imgH="1487705" progId="Word.Document.12">
                  <p:embed/>
                </p:oleObj>
              </mc:Choice>
              <mc:Fallback>
                <p:oleObj name="Document" r:id="rId3" imgW="7313400" imgH="14877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47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498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DBUtil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807189"/>
              </p:ext>
            </p:extLst>
          </p:nvPr>
        </p:nvGraphicFramePr>
        <p:xfrm>
          <a:off x="914400" y="1143000"/>
          <a:ext cx="7313612" cy="276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2" name="Document" r:id="rId3" imgW="7313400" imgH="2765296" progId="Word.Document.12">
                  <p:embed/>
                </p:oleObj>
              </mc:Choice>
              <mc:Fallback>
                <p:oleObj name="Document" r:id="rId3" imgW="7313400" imgH="276529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3612" cy="2767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8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DBUtil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730291"/>
              </p:ext>
            </p:extLst>
          </p:nvPr>
        </p:nvGraphicFramePr>
        <p:xfrm>
          <a:off x="990600" y="1155700"/>
          <a:ext cx="7727950" cy="478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6" name="Document" r:id="rId3" imgW="7726219" imgH="4775407" progId="Word.Document.12">
                  <p:embed/>
                </p:oleObj>
              </mc:Choice>
              <mc:Fallback>
                <p:oleObj name="Document" r:id="rId3" imgW="7726219" imgH="477540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1155700"/>
                        <a:ext cx="7727950" cy="478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95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DBUtil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602045"/>
              </p:ext>
            </p:extLst>
          </p:nvPr>
        </p:nvGraphicFramePr>
        <p:xfrm>
          <a:off x="914400" y="1143000"/>
          <a:ext cx="7315200" cy="322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0" name="Document" r:id="rId3" imgW="7313400" imgH="3238412" progId="Word.Document.12">
                  <p:embed/>
                </p:oleObj>
              </mc:Choice>
              <mc:Fallback>
                <p:oleObj name="Document" r:id="rId3" imgW="7313400" imgH="32384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22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312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540749"/>
              </p:ext>
            </p:extLst>
          </p:nvPr>
        </p:nvGraphicFramePr>
        <p:xfrm>
          <a:off x="914400" y="1066800"/>
          <a:ext cx="7315200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2" name="Document" r:id="rId3" imgW="7321816" imgH="3568719" progId="Word.Document.12">
                  <p:embed/>
                </p:oleObj>
              </mc:Choice>
              <mc:Fallback>
                <p:oleObj name="Document" r:id="rId3" imgW="7321816" imgH="35687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066800"/>
                        <a:ext cx="7315200" cy="354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231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625887"/>
              </p:ext>
            </p:extLst>
          </p:nvPr>
        </p:nvGraphicFramePr>
        <p:xfrm>
          <a:off x="914400" y="1143000"/>
          <a:ext cx="7315200" cy="438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3" name="Document" r:id="rId3" imgW="7313400" imgH="4409147" progId="Word.Document.12">
                  <p:embed/>
                </p:oleObj>
              </mc:Choice>
              <mc:Fallback>
                <p:oleObj name="Document" r:id="rId3" imgW="7313400" imgH="44091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38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7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993857"/>
              </p:ext>
            </p:extLst>
          </p:nvPr>
        </p:nvGraphicFramePr>
        <p:xfrm>
          <a:off x="914400" y="1139825"/>
          <a:ext cx="7315200" cy="501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7" name="Document" r:id="rId3" imgW="7313400" imgH="5007107" progId="Word.Document.12">
                  <p:embed/>
                </p:oleObj>
              </mc:Choice>
              <mc:Fallback>
                <p:oleObj name="Document" r:id="rId3" imgW="7313400" imgH="500710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39825"/>
                        <a:ext cx="7315200" cy="5014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875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	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474449"/>
              </p:ext>
            </p:extLst>
          </p:nvPr>
        </p:nvGraphicFramePr>
        <p:xfrm>
          <a:off x="914400" y="1143000"/>
          <a:ext cx="73152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1" name="Document" r:id="rId3" imgW="7313400" imgH="4977965" progId="Word.Document.12">
                  <p:embed/>
                </p:oleObj>
              </mc:Choice>
              <mc:Fallback>
                <p:oleObj name="Document" r:id="rId3" imgW="7313400" imgH="49779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95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85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321469"/>
              </p:ext>
            </p:extLst>
          </p:nvPr>
        </p:nvGraphicFramePr>
        <p:xfrm>
          <a:off x="914400" y="1143000"/>
          <a:ext cx="7315200" cy="214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5" name="Document" r:id="rId3" imgW="7313400" imgH="2155103" progId="Word.Document.12">
                  <p:embed/>
                </p:oleObj>
              </mc:Choice>
              <mc:Fallback>
                <p:oleObj name="Document" r:id="rId3" imgW="7313400" imgH="21551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144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30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433890"/>
              </p:ext>
            </p:extLst>
          </p:nvPr>
        </p:nvGraphicFramePr>
        <p:xfrm>
          <a:off x="914400" y="1208088"/>
          <a:ext cx="7315200" cy="427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9" name="Document" r:id="rId3" imgW="7313400" imgH="4297974" progId="Word.Document.12">
                  <p:embed/>
                </p:oleObj>
              </mc:Choice>
              <mc:Fallback>
                <p:oleObj name="Document" r:id="rId3" imgW="7313400" imgH="42979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08088"/>
                        <a:ext cx="7315200" cy="427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08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808158"/>
              </p:ext>
            </p:extLst>
          </p:nvPr>
        </p:nvGraphicFramePr>
        <p:xfrm>
          <a:off x="914400" y="1219200"/>
          <a:ext cx="7315200" cy="48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3" name="Document" r:id="rId3" imgW="7313400" imgH="4810306" progId="Word.Document.12">
                  <p:embed/>
                </p:oleObj>
              </mc:Choice>
              <mc:Fallback>
                <p:oleObj name="Document" r:id="rId3" imgW="7313400" imgH="48103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818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ProductDB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889162"/>
              </p:ext>
            </p:extLst>
          </p:nvPr>
        </p:nvGraphicFramePr>
        <p:xfrm>
          <a:off x="914400" y="1219200"/>
          <a:ext cx="731520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27" name="Document" r:id="rId3" imgW="7313400" imgH="3444568" progId="Word.Document.12">
                  <p:embed/>
                </p:oleObj>
              </mc:Choice>
              <mc:Fallback>
                <p:oleObj name="Document" r:id="rId3" imgW="7313400" imgH="344456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344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63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How to import the business and database classes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837937"/>
              </p:ext>
            </p:extLst>
          </p:nvPr>
        </p:nvGraphicFramePr>
        <p:xfrm>
          <a:off x="914400" y="1447800"/>
          <a:ext cx="7315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1" name="Document" r:id="rId3" imgW="7313400" imgH="1148789" progId="Word.Document.12">
                  <p:embed/>
                </p:oleObj>
              </mc:Choice>
              <mc:Fallback>
                <p:oleObj name="Document" r:id="rId3" imgW="7313400" imgH="11487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88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get all products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392634"/>
              </p:ext>
            </p:extLst>
          </p:nvPr>
        </p:nvGraphicFramePr>
        <p:xfrm>
          <a:off x="914400" y="1219200"/>
          <a:ext cx="7315200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75" name="Document" r:id="rId3" imgW="7313400" imgH="1936355" progId="Word.Document.12">
                  <p:embed/>
                </p:oleObj>
              </mc:Choice>
              <mc:Fallback>
                <p:oleObj name="Document" r:id="rId3" imgW="7313400" imgH="19363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1925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240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How to get a product with the specified product code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089979"/>
              </p:ext>
            </p:extLst>
          </p:nvPr>
        </p:nvGraphicFramePr>
        <p:xfrm>
          <a:off x="914400" y="1447800"/>
          <a:ext cx="7315200" cy="216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99" name="Document" r:id="rId3" imgW="7313400" imgH="2177050" progId="Word.Document.12">
                  <p:embed/>
                </p:oleObj>
              </mc:Choice>
              <mc:Fallback>
                <p:oleObj name="Document" r:id="rId3" imgW="7313400" imgH="21770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2166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485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703321"/>
              </p:ext>
            </p:extLst>
          </p:nvPr>
        </p:nvGraphicFramePr>
        <p:xfrm>
          <a:off x="914400" y="1066800"/>
          <a:ext cx="7315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" name="Document" r:id="rId3" imgW="7313400" imgH="2833295" progId="Word.Document.12">
                  <p:embed/>
                </p:oleObj>
              </mc:Choice>
              <mc:Fallback>
                <p:oleObj name="Document" r:id="rId3" imgW="7313400" imgH="283329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066800"/>
                        <a:ext cx="7315200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87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add a product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889995"/>
              </p:ext>
            </p:extLst>
          </p:nvPr>
        </p:nvGraphicFramePr>
        <p:xfrm>
          <a:off x="914400" y="1219200"/>
          <a:ext cx="7315200" cy="207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3" name="Document" r:id="rId3" imgW="7313400" imgH="2089623" progId="Word.Document.12">
                  <p:embed/>
                </p:oleObj>
              </mc:Choice>
              <mc:Fallback>
                <p:oleObj name="Document" r:id="rId3" imgW="7313400" imgH="20896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207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081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delete a product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599318"/>
              </p:ext>
            </p:extLst>
          </p:nvPr>
        </p:nvGraphicFramePr>
        <p:xfrm>
          <a:off x="914400" y="1219200"/>
          <a:ext cx="7315200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7" name="Document" r:id="rId3" imgW="7313400" imgH="2133157" progId="Word.Document.12">
                  <p:embed/>
                </p:oleObj>
              </mc:Choice>
              <mc:Fallback>
                <p:oleObj name="Document" r:id="rId3" imgW="7313400" imgH="21331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2122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020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close a connection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963567"/>
              </p:ext>
            </p:extLst>
          </p:nvPr>
        </p:nvGraphicFramePr>
        <p:xfrm>
          <a:off x="914400" y="1219200"/>
          <a:ext cx="7315200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1" name="Document" r:id="rId3" imgW="7313400" imgH="1542392" progId="Word.Document.12">
                  <p:embed/>
                </p:oleObj>
              </mc:Choice>
              <mc:Fallback>
                <p:oleObj name="Document" r:id="rId3" imgW="7313400" imgH="154239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1535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4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four types of JDBC database drivers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278887"/>
              </p:ext>
            </p:extLst>
          </p:nvPr>
        </p:nvGraphicFramePr>
        <p:xfrm>
          <a:off x="914400" y="1219200"/>
          <a:ext cx="7315200" cy="193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0" name="Document" r:id="rId3" imgW="7313400" imgH="1947148" progId="Word.Document.12">
                  <p:embed/>
                </p:oleObj>
              </mc:Choice>
              <mc:Fallback>
                <p:oleObj name="Document" r:id="rId3" imgW="7313400" imgH="194714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193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349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Database URL syntax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177475"/>
              </p:ext>
            </p:extLst>
          </p:nvPr>
        </p:nvGraphicFramePr>
        <p:xfrm>
          <a:off x="914400" y="1143000"/>
          <a:ext cx="7315200" cy="513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4" name="Document" r:id="rId3" imgW="7313400" imgH="5164333" progId="Word.Document.12">
                  <p:embed/>
                </p:oleObj>
              </mc:Choice>
              <mc:Fallback>
                <p:oleObj name="Document" r:id="rId3" imgW="7313400" imgH="51643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5137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338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How to load a MySQL database driver</a:t>
            </a:r>
            <a:br>
              <a:rPr lang="en-US" dirty="0"/>
            </a:br>
            <a:r>
              <a:rPr lang="en-US" dirty="0"/>
              <a:t>(necessary prior to JDBC 4.0)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287311"/>
              </p:ext>
            </p:extLst>
          </p:nvPr>
        </p:nvGraphicFramePr>
        <p:xfrm>
          <a:off x="914400" y="1447800"/>
          <a:ext cx="7315200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8" name="Document" r:id="rId3" imgW="7313400" imgH="1443811" progId="Word.Document.12">
                  <p:embed/>
                </p:oleObj>
              </mc:Choice>
              <mc:Fallback>
                <p:oleObj name="Document" r:id="rId3" imgW="7313400" imgH="14438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1436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285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How to create a result set that contains </a:t>
            </a:r>
            <a:br>
              <a:rPr lang="en-US" dirty="0"/>
            </a:br>
            <a:r>
              <a:rPr lang="en-US" dirty="0"/>
              <a:t>1 row and 1 column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853746"/>
              </p:ext>
            </p:extLst>
          </p:nvPr>
        </p:nvGraphicFramePr>
        <p:xfrm>
          <a:off x="914400" y="1371600"/>
          <a:ext cx="7315200" cy="275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2" name="Document" r:id="rId3" imgW="7313400" imgH="2767815" progId="Word.Document.12">
                  <p:embed/>
                </p:oleObj>
              </mc:Choice>
              <mc:Fallback>
                <p:oleObj name="Document" r:id="rId3" imgW="7313400" imgH="276781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2754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649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err="1"/>
              <a:t>ResultSet</a:t>
            </a:r>
            <a:r>
              <a:rPr lang="en-US" dirty="0"/>
              <a:t> methods that move the cursor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619779"/>
              </p:ext>
            </p:extLst>
          </p:nvPr>
        </p:nvGraphicFramePr>
        <p:xfrm>
          <a:off x="914400" y="1143000"/>
          <a:ext cx="7315200" cy="283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6" name="Document" r:id="rId3" imgW="7313400" imgH="2844449" progId="Word.Document.12">
                  <p:embed/>
                </p:oleObj>
              </mc:Choice>
              <mc:Fallback>
                <p:oleObj name="Document" r:id="rId3" imgW="7313400" imgH="284444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830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066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err="1"/>
              <a:t>ResultSet</a:t>
            </a:r>
            <a:r>
              <a:rPr lang="en-US" dirty="0"/>
              <a:t> methods that return data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035611"/>
              </p:ext>
            </p:extLst>
          </p:nvPr>
        </p:nvGraphicFramePr>
        <p:xfrm>
          <a:off x="914400" y="1143000"/>
          <a:ext cx="7315200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20" name="Document" r:id="rId3" imgW="7313400" imgH="4102612" progId="Word.Document.12">
                  <p:embed/>
                </p:oleObj>
              </mc:Choice>
              <mc:Fallback>
                <p:oleObj name="Document" r:id="rId3" imgW="7313400" imgH="41026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08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185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with title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Words>825</Words>
  <Application>Microsoft Office PowerPoint</Application>
  <PresentationFormat>On-screen Show (4:3)</PresentationFormat>
  <Paragraphs>159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Slide with title</vt:lpstr>
      <vt:lpstr>Document</vt:lpstr>
      <vt:lpstr>Microsoft Word Document</vt:lpstr>
      <vt:lpstr>PowerPoint Presentation</vt:lpstr>
      <vt:lpstr>Objectives</vt:lpstr>
      <vt:lpstr>Objectives (cont.)</vt:lpstr>
      <vt:lpstr>The four types of JDBC database drivers</vt:lpstr>
      <vt:lpstr>Database URL syntax</vt:lpstr>
      <vt:lpstr>How to load a MySQL database driver (necessary prior to JDBC 4.0)</vt:lpstr>
      <vt:lpstr>How to create a result set that contains  1 row and 1 column</vt:lpstr>
      <vt:lpstr>ResultSet methods that move the cursor</vt:lpstr>
      <vt:lpstr>ResultSet methods that return data</vt:lpstr>
      <vt:lpstr>How to add a row</vt:lpstr>
      <vt:lpstr>How to update a row</vt:lpstr>
      <vt:lpstr>How to delete a row</vt:lpstr>
      <vt:lpstr>How to return a result set with a prepared statement</vt:lpstr>
      <vt:lpstr>How to modify a row with a prepared statement</vt:lpstr>
      <vt:lpstr>How to insert a row with a prepared statement</vt:lpstr>
      <vt:lpstr>How to delete a row with a prepared statement</vt:lpstr>
      <vt:lpstr>The DBUtil class</vt:lpstr>
      <vt:lpstr>The DBUtil class (cont.)</vt:lpstr>
      <vt:lpstr>The DBUtil class (cont.)</vt:lpstr>
      <vt:lpstr>The ProductDB class</vt:lpstr>
      <vt:lpstr>The ProductDB class (cont.)</vt:lpstr>
      <vt:lpstr>The ProductDB class (cont.) </vt:lpstr>
      <vt:lpstr>The ProductDB class (cont.)</vt:lpstr>
      <vt:lpstr>The ProductDB class (cont.)</vt:lpstr>
      <vt:lpstr>The ProductDB class (cont.)</vt:lpstr>
      <vt:lpstr>The ProductDB class (cont.)</vt:lpstr>
      <vt:lpstr>How to import the business and database classes</vt:lpstr>
      <vt:lpstr>How to get all products</vt:lpstr>
      <vt:lpstr>How to get a product with the specified product code</vt:lpstr>
      <vt:lpstr>How to add a product</vt:lpstr>
      <vt:lpstr>How to delete a product</vt:lpstr>
      <vt:lpstr>How to close a connection</vt:lpstr>
    </vt:vector>
  </TitlesOfParts>
  <Company>Mike Murach &amp; Associates,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</dc:creator>
  <cp:lastModifiedBy>Joel Murach</cp:lastModifiedBy>
  <cp:revision>65</cp:revision>
  <dcterms:created xsi:type="dcterms:W3CDTF">2010-11-30T18:46:51Z</dcterms:created>
  <dcterms:modified xsi:type="dcterms:W3CDTF">2015-08-17T18:47:55Z</dcterms:modified>
</cp:coreProperties>
</file>