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9" r:id="rId1"/>
  </p:sldMasterIdLst>
  <p:notesMasterIdLst>
    <p:notesMasterId r:id="rId20"/>
  </p:notesMasterIdLst>
  <p:handoutMasterIdLst>
    <p:handoutMasterId r:id="rId21"/>
  </p:handout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340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452" autoAdjust="0"/>
  </p:normalViewPr>
  <p:slideViewPr>
    <p:cSldViewPr>
      <p:cViewPr>
        <p:scale>
          <a:sx n="97" d="100"/>
          <a:sy n="97" d="100"/>
        </p:scale>
        <p:origin x="-10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4633A84-D730-4DB1-B585-7559B92CE5D8}" type="datetimeFigureOut">
              <a:rPr lang="en-US"/>
              <a:pPr>
                <a:defRPr/>
              </a:pPr>
              <a:t>8/17/2015</a:t>
            </a:fld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C669EC8-97E7-4C24-A864-1853E7508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85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2C5A2EE-74B4-4329-B2EC-6DFE0575E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556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772400" cy="553998"/>
          </a:xfrm>
        </p:spPr>
        <p:txBody>
          <a:bodyPr lIns="0" tIns="0" rIns="0" bIns="0" anchor="t" anchorCtr="0">
            <a:spAutoFit/>
          </a:bodyPr>
          <a:lstStyle>
            <a:lvl1pPr>
              <a:defRPr sz="3600" b="1" i="0" baseline="0">
                <a:solidFill>
                  <a:srgbClr val="0033CC"/>
                </a:solidFill>
              </a:defRPr>
            </a:lvl1pPr>
          </a:lstStyle>
          <a:p>
            <a:r>
              <a:rPr lang="en-US" dirty="0" smtClean="0"/>
              <a:t>Chapter number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smtClean="0">
              <a:latin typeface="Times New Roman"/>
            </a:endParaRPr>
          </a:p>
          <a:p>
            <a:pPr>
              <a:defRPr/>
            </a:pPr>
            <a:r>
              <a:rPr lang="en-US" smtClean="0"/>
              <a:t>Slide </a:t>
            </a:r>
            <a:fld id="{BF5C1183-B085-4070-A402-C03A3F977D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387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C19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700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762000" y="6248400"/>
            <a:ext cx="19812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90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C19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2895600" y="6248400"/>
            <a:ext cx="3352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90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latin typeface="Arial Narrow" pitchFamily="34" charset="0"/>
              </a:defRPr>
            </a:lvl1pPr>
          </a:lstStyle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/>
              <a:t>Slide </a:t>
            </a:r>
            <a:fld id="{BF5C1183-B085-4070-A402-C03A3F977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package" Target="../embeddings/Microsoft_Word_Document1.docx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7.emf"/><Relationship Id="rId4" Type="http://schemas.openxmlformats.org/officeDocument/2006/relationships/package" Target="../embeddings/Microsoft_Word_Document15.docx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oleObject" Target="../embeddings/oleObject16.bin"/><Relationship Id="rId7" Type="http://schemas.openxmlformats.org/officeDocument/2006/relationships/package" Target="../embeddings/Microsoft_Word_Document1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18.emf"/><Relationship Id="rId4" Type="http://schemas.openxmlformats.org/officeDocument/2006/relationships/package" Target="../embeddings/Microsoft_Word_Document16.docx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oleObject" Target="../embeddings/oleObject18.bin"/><Relationship Id="rId7" Type="http://schemas.openxmlformats.org/officeDocument/2006/relationships/package" Target="../embeddings/Microsoft_Word_Document1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20.emf"/><Relationship Id="rId4" Type="http://schemas.openxmlformats.org/officeDocument/2006/relationships/package" Target="../embeddings/Microsoft_Word_Document18.docx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oleObject" Target="../embeddings/oleObject20.bin"/><Relationship Id="rId7" Type="http://schemas.openxmlformats.org/officeDocument/2006/relationships/package" Target="../embeddings/Microsoft_Word_Document2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2.emf"/><Relationship Id="rId4" Type="http://schemas.openxmlformats.org/officeDocument/2006/relationships/package" Target="../embeddings/Microsoft_Word_Document20.docx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oleObject" Target="../embeddings/oleObject22.bin"/><Relationship Id="rId7" Type="http://schemas.openxmlformats.org/officeDocument/2006/relationships/package" Target="../embeddings/Microsoft_Word_Document2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25.emf"/><Relationship Id="rId4" Type="http://schemas.openxmlformats.org/officeDocument/2006/relationships/package" Target="../embeddings/Microsoft_Word_Document22.docx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oleObject" Target="../embeddings/oleObject24.bin"/><Relationship Id="rId7" Type="http://schemas.openxmlformats.org/officeDocument/2006/relationships/package" Target="../embeddings/Microsoft_Word_Document2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28.emf"/><Relationship Id="rId4" Type="http://schemas.openxmlformats.org/officeDocument/2006/relationships/package" Target="../embeddings/Microsoft_Word_Document24.docx"/><Relationship Id="rId9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oleObject" Target="../embeddings/oleObject26.bin"/><Relationship Id="rId7" Type="http://schemas.openxmlformats.org/officeDocument/2006/relationships/package" Target="../embeddings/Microsoft_Word_Document2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31.emf"/><Relationship Id="rId4" Type="http://schemas.openxmlformats.org/officeDocument/2006/relationships/package" Target="../embeddings/Microsoft_Word_Document26.docx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oleObject" Target="../embeddings/oleObject28.bin"/><Relationship Id="rId7" Type="http://schemas.openxmlformats.org/officeDocument/2006/relationships/package" Target="../embeddings/Microsoft_Word_Document2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33.emf"/><Relationship Id="rId4" Type="http://schemas.openxmlformats.org/officeDocument/2006/relationships/package" Target="../embeddings/Microsoft_Word_Document28.docx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oleObject" Target="../embeddings/oleObject30.bin"/><Relationship Id="rId7" Type="http://schemas.openxmlformats.org/officeDocument/2006/relationships/package" Target="../embeddings/Microsoft_Word_Document3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35.emf"/><Relationship Id="rId4" Type="http://schemas.openxmlformats.org/officeDocument/2006/relationships/package" Target="../embeddings/Microsoft_Word_Document30.docx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oleObject" Target="../embeddings/oleObject2.bin"/><Relationship Id="rId7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.emf"/><Relationship Id="rId4" Type="http://schemas.openxmlformats.org/officeDocument/2006/relationships/package" Target="../embeddings/Microsoft_Word_Document2.docx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oleObject" Target="../embeddings/oleObject4.bin"/><Relationship Id="rId7" Type="http://schemas.openxmlformats.org/officeDocument/2006/relationships/package" Target="../embeddings/Microsoft_Word_Document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4.emf"/><Relationship Id="rId4" Type="http://schemas.openxmlformats.org/officeDocument/2006/relationships/package" Target="../embeddings/Microsoft_Word_Document4.doc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Word_Document6.docx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oleObject" Target="../embeddings/oleObject7.bin"/><Relationship Id="rId7" Type="http://schemas.openxmlformats.org/officeDocument/2006/relationships/package" Target="../embeddings/Microsoft_Word_Document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7.emf"/><Relationship Id="rId4" Type="http://schemas.openxmlformats.org/officeDocument/2006/relationships/package" Target="../embeddings/Microsoft_Word_Document7.docx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oleObject" Target="../embeddings/oleObject9.bin"/><Relationship Id="rId7" Type="http://schemas.openxmlformats.org/officeDocument/2006/relationships/package" Target="../embeddings/Microsoft_Word_Document1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9.emf"/><Relationship Id="rId4" Type="http://schemas.openxmlformats.org/officeDocument/2006/relationships/package" Target="../embeddings/Microsoft_Word_Document9.docx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oleObject" Target="../embeddings/oleObject11.bin"/><Relationship Id="rId7" Type="http://schemas.openxmlformats.org/officeDocument/2006/relationships/package" Target="../embeddings/Microsoft_Word_Document1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1.emf"/><Relationship Id="rId4" Type="http://schemas.openxmlformats.org/officeDocument/2006/relationships/package" Target="../embeddings/Microsoft_Word_Document11.doc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package" Target="../embeddings/Microsoft_Word_Document13.doc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4" Type="http://schemas.openxmlformats.org/officeDocument/2006/relationships/package" Target="../embeddings/Microsoft_Word_Document14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smtClean="0">
              <a:latin typeface="Times New Roman"/>
            </a:endParaRPr>
          </a:p>
          <a:p>
            <a:pPr>
              <a:defRPr/>
            </a:pPr>
            <a:r>
              <a:rPr lang="en-US" smtClean="0"/>
              <a:t>Slide </a:t>
            </a:r>
            <a:fld id="{BF5C1183-B085-4070-A402-C03A3F977D3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8719966"/>
              </p:ext>
            </p:extLst>
          </p:nvPr>
        </p:nvGraphicFramePr>
        <p:xfrm>
          <a:off x="914400" y="1600200"/>
          <a:ext cx="7301323" cy="2309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Document" r:id="rId4" imgW="7301323" imgH="2309103" progId="Word.Document.12">
                  <p:embed/>
                </p:oleObj>
              </mc:Choice>
              <mc:Fallback>
                <p:oleObj name="Document" r:id="rId4" imgW="7301323" imgH="230910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600200"/>
                        <a:ext cx="7301323" cy="23091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495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10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183922"/>
              </p:ext>
            </p:extLst>
          </p:nvPr>
        </p:nvGraphicFramePr>
        <p:xfrm>
          <a:off x="914400" y="685800"/>
          <a:ext cx="7329488" cy="528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Document" r:id="rId4" imgW="7329709" imgH="5286128" progId="Word.Document.12">
                  <p:embed/>
                </p:oleObj>
              </mc:Choice>
              <mc:Fallback>
                <p:oleObj name="Document" r:id="rId4" imgW="7329709" imgH="528612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29488" cy="5286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275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11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5577979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3193391"/>
              </p:ext>
            </p:extLst>
          </p:nvPr>
        </p:nvGraphicFramePr>
        <p:xfrm>
          <a:off x="914400" y="1143000"/>
          <a:ext cx="7300912" cy="449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name="Document" r:id="rId7" imgW="7301323" imgH="4493623" progId="Word.Document.12">
                  <p:embed/>
                </p:oleObj>
              </mc:Choice>
              <mc:Fallback>
                <p:oleObj name="Document" r:id="rId7" imgW="7301323" imgH="449362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0912" cy="4492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023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0170850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5870993"/>
              </p:ext>
            </p:extLst>
          </p:nvPr>
        </p:nvGraphicFramePr>
        <p:xfrm>
          <a:off x="914400" y="1143000"/>
          <a:ext cx="7300912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Document" r:id="rId7" imgW="7301323" imgH="1068676" progId="Word.Document.12">
                  <p:embed/>
                </p:oleObj>
              </mc:Choice>
              <mc:Fallback>
                <p:oleObj name="Document" r:id="rId7" imgW="7301323" imgH="106867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0912" cy="1068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078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3403881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0001828"/>
              </p:ext>
            </p:extLst>
          </p:nvPr>
        </p:nvGraphicFramePr>
        <p:xfrm>
          <a:off x="914400" y="1095572"/>
          <a:ext cx="7301323" cy="809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Document" r:id="rId7" imgW="7301323" imgH="809428" progId="Word.Document.12">
                  <p:embed/>
                </p:oleObj>
              </mc:Choice>
              <mc:Fallback>
                <p:oleObj name="Document" r:id="rId7" imgW="7301323" imgH="80942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095572"/>
                        <a:ext cx="7301323" cy="8094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905000"/>
            <a:ext cx="4343400" cy="185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77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8010445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8127267"/>
              </p:ext>
            </p:extLst>
          </p:nvPr>
        </p:nvGraphicFramePr>
        <p:xfrm>
          <a:off x="914400" y="1092247"/>
          <a:ext cx="7301323" cy="1269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" name="Document" r:id="rId7" imgW="7301323" imgH="1269953" progId="Word.Document.12">
                  <p:embed/>
                </p:oleObj>
              </mc:Choice>
              <mc:Fallback>
                <p:oleObj name="Document" r:id="rId7" imgW="7301323" imgH="126995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092247"/>
                        <a:ext cx="7301323" cy="12699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362200"/>
            <a:ext cx="2852420" cy="185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3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0623864"/>
              </p:ext>
            </p:extLst>
          </p:nvPr>
        </p:nvGraphicFramePr>
        <p:xfrm>
          <a:off x="914400" y="685800"/>
          <a:ext cx="7301323" cy="777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Document" r:id="rId4" imgW="7301323" imgH="777382" progId="Word.Document.12">
                  <p:embed/>
                </p:oleObj>
              </mc:Choice>
              <mc:Fallback>
                <p:oleObj name="Document" r:id="rId4" imgW="7301323" imgH="77738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777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2173953"/>
              </p:ext>
            </p:extLst>
          </p:nvPr>
        </p:nvGraphicFramePr>
        <p:xfrm>
          <a:off x="914400" y="1447800"/>
          <a:ext cx="7301323" cy="1500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" name="Document" r:id="rId7" imgW="7301323" imgH="1500035" progId="Word.Document.12">
                  <p:embed/>
                </p:oleObj>
              </mc:Choice>
              <mc:Fallback>
                <p:oleObj name="Document" r:id="rId7" imgW="7301323" imgH="150003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447800"/>
                        <a:ext cx="7301323" cy="15000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971800"/>
            <a:ext cx="286194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71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5500771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4912707"/>
              </p:ext>
            </p:extLst>
          </p:nvPr>
        </p:nvGraphicFramePr>
        <p:xfrm>
          <a:off x="914400" y="1066800"/>
          <a:ext cx="7300912" cy="196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" name="Document" r:id="rId7" imgW="7301323" imgH="1968841" progId="Word.Document.12">
                  <p:embed/>
                </p:oleObj>
              </mc:Choice>
              <mc:Fallback>
                <p:oleObj name="Document" r:id="rId7" imgW="7301323" imgH="196884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066800"/>
                        <a:ext cx="7300912" cy="196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450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8407047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4715605"/>
              </p:ext>
            </p:extLst>
          </p:nvPr>
        </p:nvGraphicFramePr>
        <p:xfrm>
          <a:off x="914400" y="1066800"/>
          <a:ext cx="7301323" cy="386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" name="Document" r:id="rId7" imgW="7301323" imgH="3864588" progId="Word.Document.12">
                  <p:embed/>
                </p:oleObj>
              </mc:Choice>
              <mc:Fallback>
                <p:oleObj name="Document" r:id="rId7" imgW="7301323" imgH="386458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066800"/>
                        <a:ext cx="7301323" cy="3864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850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4000575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0626629"/>
              </p:ext>
            </p:extLst>
          </p:nvPr>
        </p:nvGraphicFramePr>
        <p:xfrm>
          <a:off x="914400" y="1066800"/>
          <a:ext cx="7300912" cy="173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3" name="Document" r:id="rId7" imgW="7301323" imgH="1738758" progId="Word.Document.12">
                  <p:embed/>
                </p:oleObj>
              </mc:Choice>
              <mc:Fallback>
                <p:oleObj name="Document" r:id="rId7" imgW="7301323" imgH="173875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066800"/>
                        <a:ext cx="7300912" cy="1738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394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719439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1706659"/>
              </p:ext>
            </p:extLst>
          </p:nvPr>
        </p:nvGraphicFramePr>
        <p:xfrm>
          <a:off x="914400" y="1103862"/>
          <a:ext cx="7301323" cy="46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Document" r:id="rId7" imgW="7301323" imgH="4687338" progId="Word.Document.12">
                  <p:embed/>
                </p:oleObj>
              </mc:Choice>
              <mc:Fallback>
                <p:oleObj name="Document" r:id="rId7" imgW="7301323" imgH="468733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03862"/>
                        <a:ext cx="7301323" cy="4687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005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8883441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3871009"/>
              </p:ext>
            </p:extLst>
          </p:nvPr>
        </p:nvGraphicFramePr>
        <p:xfrm>
          <a:off x="914400" y="970847"/>
          <a:ext cx="7509368" cy="3677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Document" r:id="rId7" imgW="7509368" imgH="3677353" progId="Word.Document.12">
                  <p:embed/>
                </p:oleObj>
              </mc:Choice>
              <mc:Fallback>
                <p:oleObj name="Document" r:id="rId7" imgW="7509368" imgH="367735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970847"/>
                        <a:ext cx="7509368" cy="36773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339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9416931"/>
              </p:ext>
            </p:extLst>
          </p:nvPr>
        </p:nvGraphicFramePr>
        <p:xfrm>
          <a:off x="914400" y="668338"/>
          <a:ext cx="7291388" cy="542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Document" r:id="rId4" imgW="7301323" imgH="5451038" progId="Word.Document.12">
                  <p:embed/>
                </p:oleObj>
              </mc:Choice>
              <mc:Fallback>
                <p:oleObj name="Document" r:id="rId4" imgW="7301323" imgH="545103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68338"/>
                        <a:ext cx="7291388" cy="5427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587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0300810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7635024"/>
              </p:ext>
            </p:extLst>
          </p:nvPr>
        </p:nvGraphicFramePr>
        <p:xfrm>
          <a:off x="914400" y="1143000"/>
          <a:ext cx="7300912" cy="130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Document" r:id="rId7" imgW="7301323" imgH="1305599" progId="Word.Document.12">
                  <p:embed/>
                </p:oleObj>
              </mc:Choice>
              <mc:Fallback>
                <p:oleObj name="Document" r:id="rId7" imgW="7301323" imgH="130559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0912" cy="1304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035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3222612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0109282"/>
              </p:ext>
            </p:extLst>
          </p:nvPr>
        </p:nvGraphicFramePr>
        <p:xfrm>
          <a:off x="914400" y="1143000"/>
          <a:ext cx="7301323" cy="1546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Document" r:id="rId7" imgW="7301323" imgH="1546483" progId="Word.Document.12">
                  <p:embed/>
                </p:oleObj>
              </mc:Choice>
              <mc:Fallback>
                <p:oleObj name="Document" r:id="rId7" imgW="7301323" imgH="15464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1323" cy="15464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655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7266197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0683223"/>
              </p:ext>
            </p:extLst>
          </p:nvPr>
        </p:nvGraphicFramePr>
        <p:xfrm>
          <a:off x="914400" y="1143000"/>
          <a:ext cx="7301323" cy="2319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Document" r:id="rId7" imgW="7301323" imgH="2319545" progId="Word.Document.12">
                  <p:embed/>
                </p:oleObj>
              </mc:Choice>
              <mc:Fallback>
                <p:oleObj name="Document" r:id="rId7" imgW="7301323" imgH="231954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1323" cy="23195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741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7179180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1200149"/>
            <a:ext cx="6447619" cy="382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65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9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0651785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43000"/>
            <a:ext cx="6858000" cy="500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95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 with title">
  <a:themeElements>
    <a:clrScheme name="Master slid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ster slid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slid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443</TotalTime>
  <Words>360</Words>
  <Application>Microsoft Office PowerPoint</Application>
  <PresentationFormat>On-screen Show (4:3)</PresentationFormat>
  <Paragraphs>72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Slide with title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Mike Murach &amp; Associates,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Stephen</dc:creator>
  <cp:lastModifiedBy>Joel Murach</cp:lastModifiedBy>
  <cp:revision>52</cp:revision>
  <dcterms:created xsi:type="dcterms:W3CDTF">2010-11-30T18:46:51Z</dcterms:created>
  <dcterms:modified xsi:type="dcterms:W3CDTF">2015-08-17T17:43:02Z</dcterms:modified>
</cp:coreProperties>
</file>