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4"/>
  </p:notesMasterIdLst>
  <p:handoutMasterIdLst>
    <p:handoutMasterId r:id="rId45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1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1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1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0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2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4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6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8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0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2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4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6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8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0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2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4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4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6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6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8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50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52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2.bin"/><Relationship Id="rId7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54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4.bin"/><Relationship Id="rId7" Type="http://schemas.openxmlformats.org/officeDocument/2006/relationships/package" Target="../embeddings/Microsoft_Word_Document5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56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6.bin"/><Relationship Id="rId7" Type="http://schemas.openxmlformats.org/officeDocument/2006/relationships/package" Target="../embeddings/Microsoft_Word_Document5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58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8.bin"/><Relationship Id="rId7" Type="http://schemas.openxmlformats.org/officeDocument/2006/relationships/package" Target="../embeddings/Microsoft_Word_Document6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60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60.bin"/><Relationship Id="rId7" Type="http://schemas.openxmlformats.org/officeDocument/2006/relationships/package" Target="../embeddings/Microsoft_Word_Document6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62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62.bin"/><Relationship Id="rId7" Type="http://schemas.openxmlformats.org/officeDocument/2006/relationships/package" Target="../embeddings/Microsoft_Word_Document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3.emf"/><Relationship Id="rId4" Type="http://schemas.openxmlformats.org/officeDocument/2006/relationships/package" Target="../embeddings/Microsoft_Word_Document64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64.bin"/><Relationship Id="rId7" Type="http://schemas.openxmlformats.org/officeDocument/2006/relationships/package" Target="../embeddings/Microsoft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Document66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66.bin"/><Relationship Id="rId7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Document68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8.bin"/><Relationship Id="rId7" Type="http://schemas.openxmlformats.org/officeDocument/2006/relationships/package" Target="../embeddings/Microsoft_Word_Document7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Document70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70.bin"/><Relationship Id="rId7" Type="http://schemas.openxmlformats.org/officeDocument/2006/relationships/package" Target="../embeddings/Microsoft_Word_Document7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72.docx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72.bin"/><Relationship Id="rId7" Type="http://schemas.openxmlformats.org/officeDocument/2006/relationships/package" Target="../embeddings/Microsoft_Word_Document7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74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74.bin"/><Relationship Id="rId7" Type="http://schemas.openxmlformats.org/officeDocument/2006/relationships/package" Target="../embeddings/Microsoft_Word_Document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76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76.bin"/><Relationship Id="rId7" Type="http://schemas.openxmlformats.org/officeDocument/2006/relationships/package" Target="../embeddings/Microsoft_Word_Document7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78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78.bin"/><Relationship Id="rId7" Type="http://schemas.openxmlformats.org/officeDocument/2006/relationships/package" Target="../embeddings/Microsoft_Word_Document8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80.docx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80.bin"/><Relationship Id="rId7" Type="http://schemas.openxmlformats.org/officeDocument/2006/relationships/package" Target="../embeddings/Microsoft_Word_Document8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8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10" Type="http://schemas.openxmlformats.org/officeDocument/2006/relationships/image" Target="../media/image17.png"/><Relationship Id="rId4" Type="http://schemas.openxmlformats.org/officeDocument/2006/relationships/package" Target="../embeddings/Microsoft_Word_Document14.docx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8577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7313400" imgH="2308371" progId="Word.Document.12">
                  <p:embed/>
                </p:oleObj>
              </mc:Choice>
              <mc:Fallback>
                <p:oleObj name="Document" r:id="rId3" imgW="7313400" imgH="23083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7640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18031"/>
              </p:ext>
            </p:extLst>
          </p:nvPr>
        </p:nvGraphicFramePr>
        <p:xfrm>
          <a:off x="914400" y="1101725"/>
          <a:ext cx="7300912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7" imgW="7301323" imgH="3928319" progId="Word.Document.12">
                  <p:embed/>
                </p:oleObj>
              </mc:Choice>
              <mc:Fallback>
                <p:oleObj name="Document" r:id="rId7" imgW="7301323" imgH="3928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1725"/>
                        <a:ext cx="7300912" cy="392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5960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26192"/>
              </p:ext>
            </p:extLst>
          </p:nvPr>
        </p:nvGraphicFramePr>
        <p:xfrm>
          <a:off x="914400" y="1133362"/>
          <a:ext cx="7301323" cy="282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7" imgW="7313400" imgH="2827179" progId="Word.Document.12">
                  <p:embed/>
                </p:oleObj>
              </mc:Choice>
              <mc:Fallback>
                <p:oleObj name="Document" r:id="rId7" imgW="7313400" imgH="2827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3362"/>
                        <a:ext cx="7301323" cy="282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1590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228412"/>
              </p:ext>
            </p:extLst>
          </p:nvPr>
        </p:nvGraphicFramePr>
        <p:xfrm>
          <a:off x="914400" y="1087399"/>
          <a:ext cx="7301323" cy="218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7" imgW="7321816" imgH="2190068" progId="Word.Document.12">
                  <p:embed/>
                </p:oleObj>
              </mc:Choice>
              <mc:Fallback>
                <p:oleObj name="Document" r:id="rId7" imgW="7321816" imgH="21900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399"/>
                        <a:ext cx="7301323" cy="218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5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0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23869"/>
              </p:ext>
            </p:extLst>
          </p:nvPr>
        </p:nvGraphicFramePr>
        <p:xfrm>
          <a:off x="914400" y="1139825"/>
          <a:ext cx="730091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7" imgW="7301323" imgH="3890152" progId="Word.Document.12">
                  <p:embed/>
                </p:oleObj>
              </mc:Choice>
              <mc:Fallback>
                <p:oleObj name="Document" r:id="rId7" imgW="7301323" imgH="3890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300912" cy="388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9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814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31617"/>
              </p:ext>
            </p:extLst>
          </p:nvPr>
        </p:nvGraphicFramePr>
        <p:xfrm>
          <a:off x="914400" y="1152525"/>
          <a:ext cx="730091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Document" r:id="rId7" imgW="7301323" imgH="2658007" progId="Word.Document.12">
                  <p:embed/>
                </p:oleObj>
              </mc:Choice>
              <mc:Fallback>
                <p:oleObj name="Document" r:id="rId7" imgW="7301323" imgH="265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2525"/>
                        <a:ext cx="7300912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0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6527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704156"/>
              </p:ext>
            </p:extLst>
          </p:nvPr>
        </p:nvGraphicFramePr>
        <p:xfrm>
          <a:off x="914400" y="1102941"/>
          <a:ext cx="7301323" cy="316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7" imgW="7301323" imgH="3164259" progId="Word.Document.12">
                  <p:embed/>
                </p:oleObj>
              </mc:Choice>
              <mc:Fallback>
                <p:oleObj name="Document" r:id="rId7" imgW="7301323" imgH="3164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2941"/>
                        <a:ext cx="7301323" cy="3164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597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307634"/>
              </p:ext>
            </p:extLst>
          </p:nvPr>
        </p:nvGraphicFramePr>
        <p:xfrm>
          <a:off x="914400" y="1143000"/>
          <a:ext cx="7377498" cy="387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cument" r:id="rId7" imgW="7377498" imgH="3878990" progId="Word.Document.12">
                  <p:embed/>
                </p:oleObj>
              </mc:Choice>
              <mc:Fallback>
                <p:oleObj name="Document" r:id="rId7" imgW="7377498" imgH="38789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3878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4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74447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87260"/>
              </p:ext>
            </p:extLst>
          </p:nvPr>
        </p:nvGraphicFramePr>
        <p:xfrm>
          <a:off x="914400" y="1143000"/>
          <a:ext cx="7301323" cy="330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cument" r:id="rId7" imgW="7301323" imgH="3306846" progId="Word.Document.12">
                  <p:embed/>
                </p:oleObj>
              </mc:Choice>
              <mc:Fallback>
                <p:oleObj name="Document" r:id="rId7" imgW="7301323" imgH="3306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306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7004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36217"/>
              </p:ext>
            </p:extLst>
          </p:nvPr>
        </p:nvGraphicFramePr>
        <p:xfrm>
          <a:off x="914400" y="1148962"/>
          <a:ext cx="7377498" cy="15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7" imgW="7377498" imgH="1518038" progId="Word.Document.12">
                  <p:embed/>
                </p:oleObj>
              </mc:Choice>
              <mc:Fallback>
                <p:oleObj name="Document" r:id="rId7" imgW="7377498" imgH="1518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8962"/>
                        <a:ext cx="7377498" cy="151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9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2140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943685"/>
              </p:ext>
            </p:extLst>
          </p:nvPr>
        </p:nvGraphicFramePr>
        <p:xfrm>
          <a:off x="914400" y="1143000"/>
          <a:ext cx="7301323" cy="283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7" imgW="7301323" imgH="2839120" progId="Word.Document.12">
                  <p:embed/>
                </p:oleObj>
              </mc:Choice>
              <mc:Fallback>
                <p:oleObj name="Document" r:id="rId7" imgW="7301323" imgH="2839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83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8441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50184"/>
              </p:ext>
            </p:extLst>
          </p:nvPr>
        </p:nvGraphicFramePr>
        <p:xfrm>
          <a:off x="914400" y="1134643"/>
          <a:ext cx="7301323" cy="435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7" imgW="7301323" imgH="4351757" progId="Word.Document.12">
                  <p:embed/>
                </p:oleObj>
              </mc:Choice>
              <mc:Fallback>
                <p:oleObj name="Document" r:id="rId7" imgW="7301323" imgH="4351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4643"/>
                        <a:ext cx="7301323" cy="4351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7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52339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693949"/>
              </p:ext>
            </p:extLst>
          </p:nvPr>
        </p:nvGraphicFramePr>
        <p:xfrm>
          <a:off x="914400" y="1143000"/>
          <a:ext cx="7301323" cy="283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ocument" r:id="rId7" imgW="7301323" imgH="2839120" progId="Word.Document.12">
                  <p:embed/>
                </p:oleObj>
              </mc:Choice>
              <mc:Fallback>
                <p:oleObj name="Document" r:id="rId7" imgW="7301323" imgH="2839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83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1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4261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86450"/>
              </p:ext>
            </p:extLst>
          </p:nvPr>
        </p:nvGraphicFramePr>
        <p:xfrm>
          <a:off x="914400" y="1138238"/>
          <a:ext cx="7362825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Document" r:id="rId7" imgW="7377498" imgH="3983769" progId="Word.Document.12">
                  <p:embed/>
                </p:oleObj>
              </mc:Choice>
              <mc:Fallback>
                <p:oleObj name="Document" r:id="rId7" imgW="7377498" imgH="39837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8238"/>
                        <a:ext cx="7362825" cy="396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3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4015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441974"/>
              </p:ext>
            </p:extLst>
          </p:nvPr>
        </p:nvGraphicFramePr>
        <p:xfrm>
          <a:off x="914400" y="1139902"/>
          <a:ext cx="7301323" cy="53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Document" r:id="rId7" imgW="7301323" imgH="536498" progId="Word.Document.12">
                  <p:embed/>
                </p:oleObj>
              </mc:Choice>
              <mc:Fallback>
                <p:oleObj name="Document" r:id="rId7" imgW="7301323" imgH="536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902"/>
                        <a:ext cx="7301323" cy="536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2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429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81807"/>
              </p:ext>
            </p:extLst>
          </p:nvPr>
        </p:nvGraphicFramePr>
        <p:xfrm>
          <a:off x="914400" y="1143000"/>
          <a:ext cx="7377498" cy="340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Document" r:id="rId7" imgW="7377498" imgH="3402623" progId="Word.Document.12">
                  <p:embed/>
                </p:oleObj>
              </mc:Choice>
              <mc:Fallback>
                <p:oleObj name="Document" r:id="rId7" imgW="7377498" imgH="3402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3402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7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08798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15411"/>
              </p:ext>
            </p:extLst>
          </p:nvPr>
        </p:nvGraphicFramePr>
        <p:xfrm>
          <a:off x="914400" y="1143000"/>
          <a:ext cx="74469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Document" r:id="rId7" imgW="7447206" imgH="733454" progId="Word.Document.12">
                  <p:embed/>
                </p:oleObj>
              </mc:Choice>
              <mc:Fallback>
                <p:oleObj name="Document" r:id="rId7" imgW="7447206" imgH="7334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46962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1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9352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317018"/>
              </p:ext>
            </p:extLst>
          </p:nvPr>
        </p:nvGraphicFramePr>
        <p:xfrm>
          <a:off x="914400" y="1141384"/>
          <a:ext cx="7301323" cy="30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cument" r:id="rId7" imgW="7301323" imgH="306416" progId="Word.Document.12">
                  <p:embed/>
                </p:oleObj>
              </mc:Choice>
              <mc:Fallback>
                <p:oleObj name="Document" r:id="rId7" imgW="7301323" imgH="306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1384"/>
                        <a:ext cx="7301323" cy="306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0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8551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11781"/>
              </p:ext>
            </p:extLst>
          </p:nvPr>
        </p:nvGraphicFramePr>
        <p:xfrm>
          <a:off x="914400" y="1143000"/>
          <a:ext cx="7301323" cy="445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Document" r:id="rId7" imgW="7301323" imgH="4450415" progId="Word.Document.12">
                  <p:embed/>
                </p:oleObj>
              </mc:Choice>
              <mc:Fallback>
                <p:oleObj name="Document" r:id="rId7" imgW="7301323" imgH="44504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45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3681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93608"/>
              </p:ext>
            </p:extLst>
          </p:nvPr>
        </p:nvGraphicFramePr>
        <p:xfrm>
          <a:off x="914400" y="1143000"/>
          <a:ext cx="7301323" cy="407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Document" r:id="rId7" imgW="7301323" imgH="407955" progId="Word.Document.12">
                  <p:embed/>
                </p:oleObj>
              </mc:Choice>
              <mc:Fallback>
                <p:oleObj name="Document" r:id="rId7" imgW="7301323" imgH="4079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07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3630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604247"/>
              </p:ext>
            </p:extLst>
          </p:nvPr>
        </p:nvGraphicFramePr>
        <p:xfrm>
          <a:off x="914400" y="1152525"/>
          <a:ext cx="730091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Document" r:id="rId7" imgW="7321816" imgH="4030790" progId="Word.Document.12">
                  <p:embed/>
                </p:oleObj>
              </mc:Choice>
              <mc:Fallback>
                <p:oleObj name="Document" r:id="rId7" imgW="7321816" imgH="4030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2525"/>
                        <a:ext cx="730091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3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0717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22688"/>
              </p:ext>
            </p:extLst>
          </p:nvPr>
        </p:nvGraphicFramePr>
        <p:xfrm>
          <a:off x="914400" y="1143000"/>
          <a:ext cx="7300912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Document" r:id="rId7" imgW="7321816" imgH="4723357" progId="Word.Document.12">
                  <p:embed/>
                </p:oleObj>
              </mc:Choice>
              <mc:Fallback>
                <p:oleObj name="Document" r:id="rId7" imgW="7321816" imgH="47233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71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5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69258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57962"/>
              </p:ext>
            </p:extLst>
          </p:nvPr>
        </p:nvGraphicFramePr>
        <p:xfrm>
          <a:off x="914400" y="1112939"/>
          <a:ext cx="7301323" cy="361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7" imgW="7301323" imgH="3611461" progId="Word.Document.12">
                  <p:embed/>
                </p:oleObj>
              </mc:Choice>
              <mc:Fallback>
                <p:oleObj name="Document" r:id="rId7" imgW="7301323" imgH="3611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2939"/>
                        <a:ext cx="7301323" cy="361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6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6868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10561"/>
              </p:ext>
            </p:extLst>
          </p:nvPr>
        </p:nvGraphicFramePr>
        <p:xfrm>
          <a:off x="914400" y="1143000"/>
          <a:ext cx="7300912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Document" r:id="rId7" imgW="7301323" imgH="3799416" progId="Word.Document.12">
                  <p:embed/>
                </p:oleObj>
              </mc:Choice>
              <mc:Fallback>
                <p:oleObj name="Document" r:id="rId7" imgW="7301323" imgH="3799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79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4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92226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56368"/>
              </p:ext>
            </p:extLst>
          </p:nvPr>
        </p:nvGraphicFramePr>
        <p:xfrm>
          <a:off x="914400" y="1143000"/>
          <a:ext cx="7300912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Document" r:id="rId7" imgW="7321816" imgH="1726195" progId="Word.Document.12">
                  <p:embed/>
                </p:oleObj>
              </mc:Choice>
              <mc:Fallback>
                <p:oleObj name="Document" r:id="rId7" imgW="7321816" imgH="17261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72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2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70103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74798"/>
              </p:ext>
            </p:extLst>
          </p:nvPr>
        </p:nvGraphicFramePr>
        <p:xfrm>
          <a:off x="914400" y="1143000"/>
          <a:ext cx="730091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Document" r:id="rId7" imgW="7321816" imgH="4144958" progId="Word.Document.12">
                  <p:embed/>
                </p:oleObj>
              </mc:Choice>
              <mc:Fallback>
                <p:oleObj name="Document" r:id="rId7" imgW="7321816" imgH="4144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8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8271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887998"/>
              </p:ext>
            </p:extLst>
          </p:nvPr>
        </p:nvGraphicFramePr>
        <p:xfrm>
          <a:off x="914400" y="1143000"/>
          <a:ext cx="7300912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Document" r:id="rId7" imgW="7321816" imgH="4953493" progId="Word.Document.12">
                  <p:embed/>
                </p:oleObj>
              </mc:Choice>
              <mc:Fallback>
                <p:oleObj name="Document" r:id="rId7" imgW="7321816" imgH="4953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6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9279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07836"/>
              </p:ext>
            </p:extLst>
          </p:nvPr>
        </p:nvGraphicFramePr>
        <p:xfrm>
          <a:off x="914400" y="1160462"/>
          <a:ext cx="7446962" cy="47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Document" r:id="rId7" imgW="7447206" imgH="4783836" progId="Word.Document.12">
                  <p:embed/>
                </p:oleObj>
              </mc:Choice>
              <mc:Fallback>
                <p:oleObj name="Document" r:id="rId7" imgW="7447206" imgH="4783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60462"/>
                        <a:ext cx="7446962" cy="478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22658"/>
              </p:ext>
            </p:extLst>
          </p:nvPr>
        </p:nvGraphicFramePr>
        <p:xfrm>
          <a:off x="914400" y="685800"/>
          <a:ext cx="73009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Document" r:id="rId4" imgW="7301323" imgH="427038" progId="Word.Document.12">
                  <p:embed/>
                </p:oleObj>
              </mc:Choice>
              <mc:Fallback>
                <p:oleObj name="Document" r:id="rId4" imgW="7301323" imgH="427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091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43515"/>
              </p:ext>
            </p:extLst>
          </p:nvPr>
        </p:nvGraphicFramePr>
        <p:xfrm>
          <a:off x="914400" y="1143000"/>
          <a:ext cx="7446962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Document" r:id="rId7" imgW="7447206" imgH="4093230" progId="Word.Document.12">
                  <p:embed/>
                </p:oleObj>
              </mc:Choice>
              <mc:Fallback>
                <p:oleObj name="Document" r:id="rId7" imgW="7447206" imgH="40932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46962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2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08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86842"/>
              </p:ext>
            </p:extLst>
          </p:nvPr>
        </p:nvGraphicFramePr>
        <p:xfrm>
          <a:off x="914400" y="1143000"/>
          <a:ext cx="730091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Document" r:id="rId7" imgW="7301323" imgH="4029858" progId="Word.Document.12">
                  <p:embed/>
                </p:oleObj>
              </mc:Choice>
              <mc:Fallback>
                <p:oleObj name="Document" r:id="rId7" imgW="7301323" imgH="4029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2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7307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81829"/>
              </p:ext>
            </p:extLst>
          </p:nvPr>
        </p:nvGraphicFramePr>
        <p:xfrm>
          <a:off x="914400" y="1166813"/>
          <a:ext cx="7300912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Document" r:id="rId7" imgW="7301323" imgH="1957678" progId="Word.Document.12">
                  <p:embed/>
                </p:oleObj>
              </mc:Choice>
              <mc:Fallback>
                <p:oleObj name="Document" r:id="rId7" imgW="7301323" imgH="1957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66813"/>
                        <a:ext cx="7300912" cy="195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8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759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48477"/>
              </p:ext>
            </p:extLst>
          </p:nvPr>
        </p:nvGraphicFramePr>
        <p:xfrm>
          <a:off x="914400" y="1143000"/>
          <a:ext cx="7300912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Document" r:id="rId7" imgW="7301323" imgH="4259940" progId="Word.Document.12">
                  <p:embed/>
                </p:oleObj>
              </mc:Choice>
              <mc:Fallback>
                <p:oleObj name="Document" r:id="rId7" imgW="7301323" imgH="42599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25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1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4921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93940"/>
              </p:ext>
            </p:extLst>
          </p:nvPr>
        </p:nvGraphicFramePr>
        <p:xfrm>
          <a:off x="914400" y="1143000"/>
          <a:ext cx="7300912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Document" r:id="rId7" imgW="7321816" imgH="1958131" progId="Word.Document.12">
                  <p:embed/>
                </p:oleObj>
              </mc:Choice>
              <mc:Fallback>
                <p:oleObj name="Document" r:id="rId7" imgW="7321816" imgH="1958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95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03370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92285"/>
              </p:ext>
            </p:extLst>
          </p:nvPr>
        </p:nvGraphicFramePr>
        <p:xfrm>
          <a:off x="914400" y="1123247"/>
          <a:ext cx="7301323" cy="367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7" imgW="7301323" imgH="3677353" progId="Word.Document.12">
                  <p:embed/>
                </p:oleObj>
              </mc:Choice>
              <mc:Fallback>
                <p:oleObj name="Document" r:id="rId7" imgW="7301323" imgH="367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247"/>
                        <a:ext cx="7301323" cy="367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5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6702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900515"/>
              </p:ext>
            </p:extLst>
          </p:nvPr>
        </p:nvGraphicFramePr>
        <p:xfrm>
          <a:off x="914400" y="1143000"/>
          <a:ext cx="7300912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Document" r:id="rId7" imgW="7321816" imgH="4953493" progId="Word.Document.12">
                  <p:embed/>
                </p:oleObj>
              </mc:Choice>
              <mc:Fallback>
                <p:oleObj name="Document" r:id="rId7" imgW="7321816" imgH="4953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2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32864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73645"/>
              </p:ext>
            </p:extLst>
          </p:nvPr>
        </p:nvGraphicFramePr>
        <p:xfrm>
          <a:off x="914400" y="1143000"/>
          <a:ext cx="730091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Document" r:id="rId7" imgW="7301323" imgH="4029858" progId="Word.Document.12">
                  <p:embed/>
                </p:oleObj>
              </mc:Choice>
              <mc:Fallback>
                <p:oleObj name="Document" r:id="rId7" imgW="7301323" imgH="4029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5773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55590"/>
              </p:ext>
            </p:extLst>
          </p:nvPr>
        </p:nvGraphicFramePr>
        <p:xfrm>
          <a:off x="914400" y="1139825"/>
          <a:ext cx="7246938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Document" r:id="rId7" imgW="7321816" imgH="3802096" progId="Word.Document.12">
                  <p:embed/>
                </p:oleObj>
              </mc:Choice>
              <mc:Fallback>
                <p:oleObj name="Document" r:id="rId7" imgW="7321816" imgH="380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246938" cy="375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920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63910"/>
              </p:ext>
            </p:extLst>
          </p:nvPr>
        </p:nvGraphicFramePr>
        <p:xfrm>
          <a:off x="914400" y="1150937"/>
          <a:ext cx="7300912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6" imgW="7313400" imgH="2887623" progId="Word.Document.12">
                  <p:embed/>
                </p:oleObj>
              </mc:Choice>
              <mc:Fallback>
                <p:oleObj name="Document" r:id="rId6" imgW="7313400" imgH="2887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50937"/>
                        <a:ext cx="7300912" cy="288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9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51992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35646"/>
              </p:ext>
            </p:extLst>
          </p:nvPr>
        </p:nvGraphicFramePr>
        <p:xfrm>
          <a:off x="914400" y="1133475"/>
          <a:ext cx="7446962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cument" r:id="rId7" imgW="7468108" imgH="2830053" progId="Word.Document.12">
                  <p:embed/>
                </p:oleObj>
              </mc:Choice>
              <mc:Fallback>
                <p:oleObj name="Document" r:id="rId7" imgW="7468108" imgH="2830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3475"/>
                        <a:ext cx="7446962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6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7252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913315"/>
              </p:ext>
            </p:extLst>
          </p:nvPr>
        </p:nvGraphicFramePr>
        <p:xfrm>
          <a:off x="914400" y="1111250"/>
          <a:ext cx="7246938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7" imgW="7321816" imgH="4152881" progId="Word.Document.12">
                  <p:embed/>
                </p:oleObj>
              </mc:Choice>
              <mc:Fallback>
                <p:oleObj name="Document" r:id="rId7" imgW="7321816" imgH="41528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1250"/>
                        <a:ext cx="7246938" cy="411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4513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78710"/>
              </p:ext>
            </p:extLst>
          </p:nvPr>
        </p:nvGraphicFramePr>
        <p:xfrm>
          <a:off x="887095" y="3048000"/>
          <a:ext cx="7301323" cy="57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7" imgW="7301323" imgH="579346" progId="Word.Document.12">
                  <p:embed/>
                </p:oleObj>
              </mc:Choice>
              <mc:Fallback>
                <p:oleObj name="Document" r:id="rId7" imgW="7301323" imgH="579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7095" y="3048000"/>
                        <a:ext cx="7301323" cy="579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087" y="1142998"/>
            <a:ext cx="6824096" cy="144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199" y="3657600"/>
            <a:ext cx="6996858" cy="1172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3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73669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70439"/>
              </p:ext>
            </p:extLst>
          </p:nvPr>
        </p:nvGraphicFramePr>
        <p:xfrm>
          <a:off x="914400" y="1090723"/>
          <a:ext cx="7301323" cy="172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7" imgW="7301323" imgH="1728677" progId="Word.Document.12">
                  <p:embed/>
                </p:oleObj>
              </mc:Choice>
              <mc:Fallback>
                <p:oleObj name="Document" r:id="rId7" imgW="7301323" imgH="1728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723"/>
                        <a:ext cx="7301323" cy="172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9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840</Words>
  <Application>Microsoft Office PowerPoint</Application>
  <PresentationFormat>On-screen Show (4:3)</PresentationFormat>
  <Paragraphs>168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Slide with title</vt:lpstr>
      <vt:lpstr>Microsoft Word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Joel Murach</cp:lastModifiedBy>
  <cp:revision>58</cp:revision>
  <dcterms:created xsi:type="dcterms:W3CDTF">2010-11-30T18:46:51Z</dcterms:created>
  <dcterms:modified xsi:type="dcterms:W3CDTF">2015-08-17T18:32:27Z</dcterms:modified>
</cp:coreProperties>
</file>