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>
        <p:scale>
          <a:sx n="97" d="100"/>
          <a:sy n="97" d="100"/>
        </p:scale>
        <p:origin x="-102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6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8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0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2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4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6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8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Document31.docx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0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0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2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4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6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6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38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8.bin"/><Relationship Id="rId7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0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40.bin"/><Relationship Id="rId7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42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44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4.bin"/><Relationship Id="rId7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46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46.bin"/><Relationship Id="rId7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Document48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50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52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2.bin"/><Relationship Id="rId7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Document54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9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1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2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71986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301323" imgH="2309103" progId="Word.Document.12">
                  <p:embed/>
                </p:oleObj>
              </mc:Choice>
              <mc:Fallback>
                <p:oleObj name="Document" r:id="rId4" imgW="73013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301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62556"/>
              </p:ext>
            </p:extLst>
          </p:nvPr>
        </p:nvGraphicFramePr>
        <p:xfrm>
          <a:off x="914400" y="1143000"/>
          <a:ext cx="73009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ocument" r:id="rId7" imgW="7301323" imgH="4695260" progId="Word.Document.12">
                  <p:embed/>
                </p:oleObj>
              </mc:Choice>
              <mc:Fallback>
                <p:oleObj name="Document" r:id="rId7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2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2037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38083"/>
              </p:ext>
            </p:extLst>
          </p:nvPr>
        </p:nvGraphicFramePr>
        <p:xfrm>
          <a:off x="914400" y="1143000"/>
          <a:ext cx="745331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7" imgW="7454871" imgH="1125566" progId="Word.Document.12">
                  <p:embed/>
                </p:oleObj>
              </mc:Choice>
              <mc:Fallback>
                <p:oleObj name="Document" r:id="rId7" imgW="7454871" imgH="11255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53312" cy="11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25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1896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74611"/>
              </p:ext>
            </p:extLst>
          </p:nvPr>
        </p:nvGraphicFramePr>
        <p:xfrm>
          <a:off x="914400" y="1190625"/>
          <a:ext cx="7300912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7" imgW="7301323" imgH="3000789" progId="Word.Document.12">
                  <p:embed/>
                </p:oleObj>
              </mc:Choice>
              <mc:Fallback>
                <p:oleObj name="Document" r:id="rId7" imgW="7301323" imgH="3000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90625"/>
                        <a:ext cx="7300912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21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47464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46330"/>
              </p:ext>
            </p:extLst>
          </p:nvPr>
        </p:nvGraphicFramePr>
        <p:xfrm>
          <a:off x="914400" y="1136536"/>
          <a:ext cx="7301323" cy="122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7" imgW="7301323" imgH="1225664" progId="Word.Document.12">
                  <p:embed/>
                </p:oleObj>
              </mc:Choice>
              <mc:Fallback>
                <p:oleObj name="Document" r:id="rId7" imgW="7301323" imgH="12256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6536"/>
                        <a:ext cx="7301323" cy="1225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03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59803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20853"/>
              </p:ext>
            </p:extLst>
          </p:nvPr>
        </p:nvGraphicFramePr>
        <p:xfrm>
          <a:off x="914400" y="1143000"/>
          <a:ext cx="73009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7" imgW="7301323" imgH="1387694" progId="Word.Document.12">
                  <p:embed/>
                </p:oleObj>
              </mc:Choice>
              <mc:Fallback>
                <p:oleObj name="Document" r:id="rId7" imgW="7301323" imgH="1387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20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0740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53925"/>
              </p:ext>
            </p:extLst>
          </p:nvPr>
        </p:nvGraphicFramePr>
        <p:xfrm>
          <a:off x="914400" y="1139825"/>
          <a:ext cx="7423150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7" imgW="7499817" imgH="4411828" progId="Word.Document.12">
                  <p:embed/>
                </p:oleObj>
              </mc:Choice>
              <mc:Fallback>
                <p:oleObj name="Document" r:id="rId7" imgW="7499817" imgH="4411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423150" cy="436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03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6679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12466"/>
              </p:ext>
            </p:extLst>
          </p:nvPr>
        </p:nvGraphicFramePr>
        <p:xfrm>
          <a:off x="914400" y="1143000"/>
          <a:ext cx="73009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7" imgW="7301323" imgH="1387694" progId="Word.Document.12">
                  <p:embed/>
                </p:oleObj>
              </mc:Choice>
              <mc:Fallback>
                <p:oleObj name="Document" r:id="rId7" imgW="7301323" imgH="1387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38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18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7281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37555"/>
              </p:ext>
            </p:extLst>
          </p:nvPr>
        </p:nvGraphicFramePr>
        <p:xfrm>
          <a:off x="914400" y="1139825"/>
          <a:ext cx="74533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6" imgW="7446568" imgH="663081" progId="Word.Document.12">
                  <p:embed/>
                </p:oleObj>
              </mc:Choice>
              <mc:Fallback>
                <p:oleObj name="Document" r:id="rId6" imgW="7446568" imgH="6630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453313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176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8154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623946"/>
              </p:ext>
            </p:extLst>
          </p:nvPr>
        </p:nvGraphicFramePr>
        <p:xfrm>
          <a:off x="914400" y="1184275"/>
          <a:ext cx="7300912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7" imgW="7301323" imgH="3921838" progId="Word.Document.12">
                  <p:embed/>
                </p:oleObj>
              </mc:Choice>
              <mc:Fallback>
                <p:oleObj name="Document" r:id="rId7" imgW="7301323" imgH="3921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84275"/>
                        <a:ext cx="7300912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22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80313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52684"/>
              </p:ext>
            </p:extLst>
          </p:nvPr>
        </p:nvGraphicFramePr>
        <p:xfrm>
          <a:off x="914400" y="1196975"/>
          <a:ext cx="7300912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7" imgW="7301323" imgH="3223310" progId="Word.Document.12">
                  <p:embed/>
                </p:oleObj>
              </mc:Choice>
              <mc:Fallback>
                <p:oleObj name="Document" r:id="rId7" imgW="7301323" imgH="32233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96975"/>
                        <a:ext cx="7300912" cy="322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10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8882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83126"/>
              </p:ext>
            </p:extLst>
          </p:nvPr>
        </p:nvGraphicFramePr>
        <p:xfrm>
          <a:off x="914400" y="1095061"/>
          <a:ext cx="7301323" cy="294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7" imgW="7301323" imgH="2943539" progId="Word.Document.12">
                  <p:embed/>
                </p:oleObj>
              </mc:Choice>
              <mc:Fallback>
                <p:oleObj name="Document" r:id="rId7" imgW="7301323" imgH="29435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5061"/>
                        <a:ext cx="7301323" cy="2943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39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6543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37558"/>
              </p:ext>
            </p:extLst>
          </p:nvPr>
        </p:nvGraphicFramePr>
        <p:xfrm>
          <a:off x="914400" y="1138238"/>
          <a:ext cx="7300912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7" imgW="7301323" imgH="4501544" progId="Word.Document.12">
                  <p:embed/>
                </p:oleObj>
              </mc:Choice>
              <mc:Fallback>
                <p:oleObj name="Document" r:id="rId7" imgW="7301323" imgH="45015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8238"/>
                        <a:ext cx="7300912" cy="450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95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67360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55778"/>
              </p:ext>
            </p:extLst>
          </p:nvPr>
        </p:nvGraphicFramePr>
        <p:xfrm>
          <a:off x="914400" y="1219200"/>
          <a:ext cx="7308665" cy="65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Document" r:id="rId7" imgW="7308665" imgH="650999" progId="Word.Document.12">
                  <p:embed/>
                </p:oleObj>
              </mc:Choice>
              <mc:Fallback>
                <p:oleObj name="Document" r:id="rId7" imgW="7308665" imgH="650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219200"/>
                        <a:ext cx="7308665" cy="650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693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3382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83130"/>
              </p:ext>
            </p:extLst>
          </p:nvPr>
        </p:nvGraphicFramePr>
        <p:xfrm>
          <a:off x="914400" y="1143000"/>
          <a:ext cx="7301323" cy="1422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7" imgW="7301323" imgH="1422260" progId="Word.Document.12">
                  <p:embed/>
                </p:oleObj>
              </mc:Choice>
              <mc:Fallback>
                <p:oleObj name="Document" r:id="rId7" imgW="7301323" imgH="1422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422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77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56208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28710"/>
              </p:ext>
            </p:extLst>
          </p:nvPr>
        </p:nvGraphicFramePr>
        <p:xfrm>
          <a:off x="914400" y="1106488"/>
          <a:ext cx="7300912" cy="415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7" imgW="7301323" imgH="4151920" progId="Word.Document.12">
                  <p:embed/>
                </p:oleObj>
              </mc:Choice>
              <mc:Fallback>
                <p:oleObj name="Document" r:id="rId7" imgW="7301323" imgH="4151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6488"/>
                        <a:ext cx="7300912" cy="415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01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0856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83471"/>
              </p:ext>
            </p:extLst>
          </p:nvPr>
        </p:nvGraphicFramePr>
        <p:xfrm>
          <a:off x="914400" y="1139825"/>
          <a:ext cx="7300912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7" imgW="7301323" imgH="4423410" progId="Word.Document.12">
                  <p:embed/>
                </p:oleObj>
              </mc:Choice>
              <mc:Fallback>
                <p:oleObj name="Document" r:id="rId7" imgW="7301323" imgH="44234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300912" cy="442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51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5332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77796"/>
              </p:ext>
            </p:extLst>
          </p:nvPr>
        </p:nvGraphicFramePr>
        <p:xfrm>
          <a:off x="914400" y="1125537"/>
          <a:ext cx="7300912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Document" r:id="rId7" imgW="7301323" imgH="1618136" progId="Word.Document.12">
                  <p:embed/>
                </p:oleObj>
              </mc:Choice>
              <mc:Fallback>
                <p:oleObj name="Document" r:id="rId7" imgW="7301323" imgH="16181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5537"/>
                        <a:ext cx="7300912" cy="161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784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4762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760908"/>
              </p:ext>
            </p:extLst>
          </p:nvPr>
        </p:nvGraphicFramePr>
        <p:xfrm>
          <a:off x="914400" y="1143000"/>
          <a:ext cx="7301323" cy="433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7" imgW="7301323" imgH="4339155" progId="Word.Document.12">
                  <p:embed/>
                </p:oleObj>
              </mc:Choice>
              <mc:Fallback>
                <p:oleObj name="Document" r:id="rId7" imgW="7301323" imgH="4339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339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974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1875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53387"/>
              </p:ext>
            </p:extLst>
          </p:nvPr>
        </p:nvGraphicFramePr>
        <p:xfrm>
          <a:off x="914400" y="1143000"/>
          <a:ext cx="7301323" cy="135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Document" r:id="rId7" imgW="7301323" imgH="1357449" progId="Word.Document.12">
                  <p:embed/>
                </p:oleObj>
              </mc:Choice>
              <mc:Fallback>
                <p:oleObj name="Document" r:id="rId7" imgW="7301323" imgH="1357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357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77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54597"/>
              </p:ext>
            </p:extLst>
          </p:nvPr>
        </p:nvGraphicFramePr>
        <p:xfrm>
          <a:off x="914400" y="685800"/>
          <a:ext cx="7301323" cy="77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ocument" r:id="rId4" imgW="7301323" imgH="778102" progId="Word.Document.12">
                  <p:embed/>
                </p:oleObj>
              </mc:Choice>
              <mc:Fallback>
                <p:oleObj name="Document" r:id="rId4" imgW="7301323" imgH="778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338177"/>
              </p:ext>
            </p:extLst>
          </p:nvPr>
        </p:nvGraphicFramePr>
        <p:xfrm>
          <a:off x="914400" y="1535113"/>
          <a:ext cx="7300912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cument" r:id="rId7" imgW="7301323" imgH="2427565" progId="Word.Document.12">
                  <p:embed/>
                </p:oleObj>
              </mc:Choice>
              <mc:Fallback>
                <p:oleObj name="Document" r:id="rId7" imgW="7301323" imgH="2427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535113"/>
                        <a:ext cx="7300912" cy="242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041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502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42684"/>
              </p:ext>
            </p:extLst>
          </p:nvPr>
        </p:nvGraphicFramePr>
        <p:xfrm>
          <a:off x="914400" y="1151014"/>
          <a:ext cx="7308665" cy="342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7" imgW="7308665" imgH="3420986" progId="Word.Document.12">
                  <p:embed/>
                </p:oleObj>
              </mc:Choice>
              <mc:Fallback>
                <p:oleObj name="Document" r:id="rId7" imgW="7308665" imgH="3420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1014"/>
                        <a:ext cx="7308665" cy="342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36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4832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85968"/>
              </p:ext>
            </p:extLst>
          </p:nvPr>
        </p:nvGraphicFramePr>
        <p:xfrm>
          <a:off x="914400" y="1066800"/>
          <a:ext cx="7301323" cy="49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7" imgW="7301323" imgH="4979712" progId="Word.Document.12">
                  <p:embed/>
                </p:oleObj>
              </mc:Choice>
              <mc:Fallback>
                <p:oleObj name="Document" r:id="rId7" imgW="7301323" imgH="4979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97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40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1452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97902"/>
              </p:ext>
            </p:extLst>
          </p:nvPr>
        </p:nvGraphicFramePr>
        <p:xfrm>
          <a:off x="914400" y="1087985"/>
          <a:ext cx="7301323" cy="226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7" imgW="7301323" imgH="2264815" progId="Word.Document.12">
                  <p:embed/>
                </p:oleObj>
              </mc:Choice>
              <mc:Fallback>
                <p:oleObj name="Document" r:id="rId7" imgW="7301323" imgH="2264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985"/>
                        <a:ext cx="7301323" cy="226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0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4524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5-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3466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28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5552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97444"/>
              </p:ext>
            </p:extLst>
          </p:nvPr>
        </p:nvGraphicFramePr>
        <p:xfrm>
          <a:off x="914400" y="1143000"/>
          <a:ext cx="7300912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6" imgW="7313400" imgH="3116085" progId="Word.Document.12">
                  <p:embed/>
                </p:oleObj>
              </mc:Choice>
              <mc:Fallback>
                <p:oleObj name="Document" r:id="rId6" imgW="7313400" imgH="3116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11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3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6181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6-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77290"/>
            <a:ext cx="4432300" cy="4954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32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67208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996000"/>
              </p:ext>
            </p:extLst>
          </p:nvPr>
        </p:nvGraphicFramePr>
        <p:xfrm>
          <a:off x="914400" y="1143000"/>
          <a:ext cx="7301323" cy="7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7" imgW="7301323" imgH="773062" progId="Word.Document.12">
                  <p:embed/>
                </p:oleObj>
              </mc:Choice>
              <mc:Fallback>
                <p:oleObj name="Document" r:id="rId7" imgW="7301323" imgH="773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7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32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Beg. Java with Eclipse, C16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76881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213645"/>
              </p:ext>
            </p:extLst>
          </p:nvPr>
        </p:nvGraphicFramePr>
        <p:xfrm>
          <a:off x="914400" y="1143000"/>
          <a:ext cx="73009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7" imgW="7301323" imgH="927170" progId="Word.Document.12">
                  <p:embed/>
                </p:oleObj>
              </mc:Choice>
              <mc:Fallback>
                <p:oleObj name="Document" r:id="rId7" imgW="7301323" imgH="927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13385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580</Words>
  <Application>Microsoft Office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Joel Murach</cp:lastModifiedBy>
  <cp:revision>53</cp:revision>
  <dcterms:created xsi:type="dcterms:W3CDTF">2010-11-30T18:46:51Z</dcterms:created>
  <dcterms:modified xsi:type="dcterms:W3CDTF">2015-08-17T17:37:16Z</dcterms:modified>
</cp:coreProperties>
</file>