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40"/>
  </p:notesMasterIdLst>
  <p:handoutMasterIdLst>
    <p:handoutMasterId r:id="rId41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 varScale="1">
        <p:scale>
          <a:sx n="94" d="100"/>
          <a:sy n="94" d="100"/>
        </p:scale>
        <p:origin x="-1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0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5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Document18.docx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Document20.docx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Word_Document22.docx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Word_Document24.docx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Word_Document26.docx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Word_Document28.docx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Word_Document30.docx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Word_Document32.docx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Word_Document34.docx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Word_Document36.docx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9.emf"/><Relationship Id="rId5" Type="http://schemas.openxmlformats.org/officeDocument/2006/relationships/package" Target="../embeddings/Microsoft_Word_Document38.docx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1.emf"/><Relationship Id="rId5" Type="http://schemas.openxmlformats.org/officeDocument/2006/relationships/package" Target="../embeddings/Microsoft_Word_Document40.docx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3.emf"/><Relationship Id="rId5" Type="http://schemas.openxmlformats.org/officeDocument/2006/relationships/package" Target="../embeddings/Microsoft_Word_Document42.docx"/><Relationship Id="rId4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5.emf"/><Relationship Id="rId5" Type="http://schemas.openxmlformats.org/officeDocument/2006/relationships/package" Target="../embeddings/Microsoft_Word_Document44.docx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7.emf"/><Relationship Id="rId5" Type="http://schemas.openxmlformats.org/officeDocument/2006/relationships/package" Target="../embeddings/Microsoft_Word_Document46.docx"/><Relationship Id="rId4" Type="http://schemas.openxmlformats.org/officeDocument/2006/relationships/image" Target="../media/image4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9.emf"/><Relationship Id="rId5" Type="http://schemas.openxmlformats.org/officeDocument/2006/relationships/package" Target="../embeddings/Microsoft_Word_Document48.docx"/><Relationship Id="rId4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1.emf"/><Relationship Id="rId5" Type="http://schemas.openxmlformats.org/officeDocument/2006/relationships/package" Target="../embeddings/Microsoft_Word_Document50.docx"/><Relationship Id="rId4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2.emf"/><Relationship Id="rId5" Type="http://schemas.openxmlformats.org/officeDocument/2006/relationships/package" Target="../embeddings/Microsoft_Word_Document52.docx"/><Relationship Id="rId4" Type="http://schemas.openxmlformats.org/officeDocument/2006/relationships/image" Target="../media/image5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4.emf"/><Relationship Id="rId5" Type="http://schemas.openxmlformats.org/officeDocument/2006/relationships/package" Target="../embeddings/Microsoft_Word_Document54.docx"/><Relationship Id="rId4" Type="http://schemas.openxmlformats.org/officeDocument/2006/relationships/image" Target="../media/image5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6.emf"/><Relationship Id="rId5" Type="http://schemas.openxmlformats.org/officeDocument/2006/relationships/package" Target="../embeddings/Microsoft_Word_Document56.docx"/><Relationship Id="rId4" Type="http://schemas.openxmlformats.org/officeDocument/2006/relationships/image" Target="../media/image5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Document5.docx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7.emf"/><Relationship Id="rId5" Type="http://schemas.openxmlformats.org/officeDocument/2006/relationships/package" Target="../embeddings/Microsoft_Word_Document58.docx"/><Relationship Id="rId4" Type="http://schemas.openxmlformats.org/officeDocument/2006/relationships/image" Target="../media/image5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9.emf"/><Relationship Id="rId5" Type="http://schemas.openxmlformats.org/officeDocument/2006/relationships/package" Target="../embeddings/Microsoft_Word_Document60.docx"/><Relationship Id="rId4" Type="http://schemas.openxmlformats.org/officeDocument/2006/relationships/image" Target="../media/image5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1.emf"/><Relationship Id="rId5" Type="http://schemas.openxmlformats.org/officeDocument/2006/relationships/package" Target="../embeddings/Microsoft_Word_Document62.docx"/><Relationship Id="rId4" Type="http://schemas.openxmlformats.org/officeDocument/2006/relationships/image" Target="../media/image6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3.emf"/><Relationship Id="rId5" Type="http://schemas.openxmlformats.org/officeDocument/2006/relationships/package" Target="../embeddings/Microsoft_Word_Document64.docx"/><Relationship Id="rId4" Type="http://schemas.openxmlformats.org/officeDocument/2006/relationships/image" Target="../media/image6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5.emf"/><Relationship Id="rId5" Type="http://schemas.openxmlformats.org/officeDocument/2006/relationships/package" Target="../embeddings/Microsoft_Word_Document66.docx"/><Relationship Id="rId4" Type="http://schemas.openxmlformats.org/officeDocument/2006/relationships/image" Target="../media/image6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7.emf"/><Relationship Id="rId5" Type="http://schemas.openxmlformats.org/officeDocument/2006/relationships/package" Target="../embeddings/Microsoft_Word_Document68.docx"/><Relationship Id="rId4" Type="http://schemas.openxmlformats.org/officeDocument/2006/relationships/image" Target="../media/image6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69.emf"/><Relationship Id="rId5" Type="http://schemas.openxmlformats.org/officeDocument/2006/relationships/package" Target="../embeddings/Microsoft_Word_Document70.docx"/><Relationship Id="rId4" Type="http://schemas.openxmlformats.org/officeDocument/2006/relationships/image" Target="../media/image6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1.emf"/><Relationship Id="rId5" Type="http://schemas.openxmlformats.org/officeDocument/2006/relationships/package" Target="../embeddings/Microsoft_Word_Document72.docx"/><Relationship Id="rId4" Type="http://schemas.openxmlformats.org/officeDocument/2006/relationships/image" Target="../media/image7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73.emf"/><Relationship Id="rId5" Type="http://schemas.openxmlformats.org/officeDocument/2006/relationships/package" Target="../embeddings/Microsoft_Word_Document74.docx"/><Relationship Id="rId4" Type="http://schemas.openxmlformats.org/officeDocument/2006/relationships/image" Target="../media/image7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8.docx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10.docx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12.docx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Document14.docx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Word_Document16.docx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52746"/>
              </p:ext>
            </p:extLst>
          </p:nvPr>
        </p:nvGraphicFramePr>
        <p:xfrm>
          <a:off x="914400" y="1600200"/>
          <a:ext cx="7301323" cy="3301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7301323" imgH="3301084" progId="Word.Document.12">
                  <p:embed/>
                </p:oleObj>
              </mc:Choice>
              <mc:Fallback>
                <p:oleObj name="Document" r:id="rId3" imgW="7301323" imgH="33010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01323" cy="3301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77893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304689"/>
              </p:ext>
            </p:extLst>
          </p:nvPr>
        </p:nvGraphicFramePr>
        <p:xfrm>
          <a:off x="914400" y="1122363"/>
          <a:ext cx="7300912" cy="306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Document" r:id="rId5" imgW="7301323" imgH="3069202" progId="Word.Document.12">
                  <p:embed/>
                </p:oleObj>
              </mc:Choice>
              <mc:Fallback>
                <p:oleObj name="Document" r:id="rId5" imgW="7301323" imgH="30692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22363"/>
                        <a:ext cx="7300912" cy="306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072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3355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883838"/>
              </p:ext>
            </p:extLst>
          </p:nvPr>
        </p:nvGraphicFramePr>
        <p:xfrm>
          <a:off x="914400" y="1106487"/>
          <a:ext cx="7453312" cy="217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Document" r:id="rId5" imgW="7454871" imgH="2170477" progId="Word.Document.12">
                  <p:embed/>
                </p:oleObj>
              </mc:Choice>
              <mc:Fallback>
                <p:oleObj name="Document" r:id="rId5" imgW="7454871" imgH="21704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6487"/>
                        <a:ext cx="7453312" cy="217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924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74781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22754"/>
              </p:ext>
            </p:extLst>
          </p:nvPr>
        </p:nvGraphicFramePr>
        <p:xfrm>
          <a:off x="914400" y="1143000"/>
          <a:ext cx="7300912" cy="369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Document" r:id="rId5" imgW="7301323" imgH="3691756" progId="Word.Document.12">
                  <p:embed/>
                </p:oleObj>
              </mc:Choice>
              <mc:Fallback>
                <p:oleObj name="Document" r:id="rId5" imgW="7301323" imgH="36917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369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1722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02596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688461"/>
              </p:ext>
            </p:extLst>
          </p:nvPr>
        </p:nvGraphicFramePr>
        <p:xfrm>
          <a:off x="914400" y="1143000"/>
          <a:ext cx="727233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Document" r:id="rId5" imgW="7313400" imgH="2376730" progId="Word.Document.12">
                  <p:embed/>
                </p:oleObj>
              </mc:Choice>
              <mc:Fallback>
                <p:oleObj name="Document" r:id="rId5" imgW="7313400" imgH="23767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272338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9012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48711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169880"/>
              </p:ext>
            </p:extLst>
          </p:nvPr>
        </p:nvGraphicFramePr>
        <p:xfrm>
          <a:off x="914400" y="1090162"/>
          <a:ext cx="7301323" cy="348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Document" r:id="rId5" imgW="7301323" imgH="3481838" progId="Word.Document.12">
                  <p:embed/>
                </p:oleObj>
              </mc:Choice>
              <mc:Fallback>
                <p:oleObj name="Document" r:id="rId5" imgW="7301323" imgH="34818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90162"/>
                        <a:ext cx="7301323" cy="348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705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44350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388906"/>
              </p:ext>
            </p:extLst>
          </p:nvPr>
        </p:nvGraphicFramePr>
        <p:xfrm>
          <a:off x="914400" y="1143000"/>
          <a:ext cx="7301323" cy="452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Document" r:id="rId5" imgW="7321816" imgH="4529597" progId="Word.Document.12">
                  <p:embed/>
                </p:oleObj>
              </mc:Choice>
              <mc:Fallback>
                <p:oleObj name="Document" r:id="rId5" imgW="7321816" imgH="45295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452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2737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56499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422415"/>
              </p:ext>
            </p:extLst>
          </p:nvPr>
        </p:nvGraphicFramePr>
        <p:xfrm>
          <a:off x="914400" y="1154113"/>
          <a:ext cx="7413625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Document" r:id="rId5" imgW="7468108" imgH="4710392" progId="Word.Document.12">
                  <p:embed/>
                </p:oleObj>
              </mc:Choice>
              <mc:Fallback>
                <p:oleObj name="Document" r:id="rId5" imgW="7468108" imgH="47103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54113"/>
                        <a:ext cx="7413625" cy="467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5313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56859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097457"/>
              </p:ext>
            </p:extLst>
          </p:nvPr>
        </p:nvGraphicFramePr>
        <p:xfrm>
          <a:off x="914400" y="1143000"/>
          <a:ext cx="744696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Document" r:id="rId5" imgW="7447206" imgH="1486352" progId="Word.Document.12">
                  <p:embed/>
                </p:oleObj>
              </mc:Choice>
              <mc:Fallback>
                <p:oleObj name="Document" r:id="rId5" imgW="7447206" imgH="14863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446962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3281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69770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955542"/>
              </p:ext>
            </p:extLst>
          </p:nvPr>
        </p:nvGraphicFramePr>
        <p:xfrm>
          <a:off x="914400" y="1143000"/>
          <a:ext cx="7300912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Document" r:id="rId5" imgW="7301323" imgH="4950907" progId="Word.Document.12">
                  <p:embed/>
                </p:oleObj>
              </mc:Choice>
              <mc:Fallback>
                <p:oleObj name="Document" r:id="rId5" imgW="7301323" imgH="49509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94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907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17579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479214"/>
              </p:ext>
            </p:extLst>
          </p:nvPr>
        </p:nvGraphicFramePr>
        <p:xfrm>
          <a:off x="914400" y="1143000"/>
          <a:ext cx="7300912" cy="379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Document" r:id="rId5" imgW="7301323" imgH="3799416" progId="Word.Document.12">
                  <p:embed/>
                </p:oleObj>
              </mc:Choice>
              <mc:Fallback>
                <p:oleObj name="Document" r:id="rId5" imgW="7301323" imgH="37994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3798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02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65977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086758"/>
              </p:ext>
            </p:extLst>
          </p:nvPr>
        </p:nvGraphicFramePr>
        <p:xfrm>
          <a:off x="914400" y="1125537"/>
          <a:ext cx="7300912" cy="321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Document" r:id="rId5" imgW="7301323" imgH="3218629" progId="Word.Document.12">
                  <p:embed/>
                </p:oleObj>
              </mc:Choice>
              <mc:Fallback>
                <p:oleObj name="Document" r:id="rId5" imgW="7301323" imgH="32186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25537"/>
                        <a:ext cx="7300912" cy="321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9804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357732"/>
              </p:ext>
            </p:extLst>
          </p:nvPr>
        </p:nvGraphicFramePr>
        <p:xfrm>
          <a:off x="914400" y="685800"/>
          <a:ext cx="730091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Document" r:id="rId3" imgW="7301323" imgH="427038" progId="Word.Document.12">
                  <p:embed/>
                </p:oleObj>
              </mc:Choice>
              <mc:Fallback>
                <p:oleObj name="Document" r:id="rId3" imgW="7301323" imgH="4270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0912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616914"/>
              </p:ext>
            </p:extLst>
          </p:nvPr>
        </p:nvGraphicFramePr>
        <p:xfrm>
          <a:off x="908050" y="1143000"/>
          <a:ext cx="7285038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Document" r:id="rId5" imgW="7313400" imgH="3565095" progId="Word.Document.12">
                  <p:embed/>
                </p:oleObj>
              </mc:Choice>
              <mc:Fallback>
                <p:oleObj name="Document" r:id="rId5" imgW="7313400" imgH="35650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8050" y="1143000"/>
                        <a:ext cx="7285038" cy="353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8877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32623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579332"/>
              </p:ext>
            </p:extLst>
          </p:nvPr>
        </p:nvGraphicFramePr>
        <p:xfrm>
          <a:off x="914400" y="1143000"/>
          <a:ext cx="7300912" cy="471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Document" r:id="rId5" imgW="7301323" imgH="4720464" progId="Word.Document.12">
                  <p:embed/>
                </p:oleObj>
              </mc:Choice>
              <mc:Fallback>
                <p:oleObj name="Document" r:id="rId5" imgW="7301323" imgH="47204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71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1706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70929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927678"/>
              </p:ext>
            </p:extLst>
          </p:nvPr>
        </p:nvGraphicFramePr>
        <p:xfrm>
          <a:off x="914400" y="1173163"/>
          <a:ext cx="7300912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Document" r:id="rId5" imgW="7301323" imgH="1265632" progId="Word.Document.12">
                  <p:embed/>
                </p:oleObj>
              </mc:Choice>
              <mc:Fallback>
                <p:oleObj name="Document" r:id="rId5" imgW="7301323" imgH="12656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73163"/>
                        <a:ext cx="7300912" cy="1265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8742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54744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802410"/>
              </p:ext>
            </p:extLst>
          </p:nvPr>
        </p:nvGraphicFramePr>
        <p:xfrm>
          <a:off x="914400" y="1223962"/>
          <a:ext cx="7300912" cy="471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Document" r:id="rId5" imgW="7301323" imgH="4720464" progId="Word.Document.12">
                  <p:embed/>
                </p:oleObj>
              </mc:Choice>
              <mc:Fallback>
                <p:oleObj name="Document" r:id="rId5" imgW="7301323" imgH="47204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223962"/>
                        <a:ext cx="7300912" cy="471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7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36322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15245"/>
              </p:ext>
            </p:extLst>
          </p:nvPr>
        </p:nvGraphicFramePr>
        <p:xfrm>
          <a:off x="914400" y="1143000"/>
          <a:ext cx="7300912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Document" r:id="rId5" imgW="7301323" imgH="1265632" progId="Word.Document.12">
                  <p:embed/>
                </p:oleObj>
              </mc:Choice>
              <mc:Fallback>
                <p:oleObj name="Document" r:id="rId5" imgW="7301323" imgH="12656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1265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1636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83681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197413"/>
              </p:ext>
            </p:extLst>
          </p:nvPr>
        </p:nvGraphicFramePr>
        <p:xfrm>
          <a:off x="914400" y="1155700"/>
          <a:ext cx="7862887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Document" r:id="rId5" imgW="7849392" imgH="4036699" progId="Word.Document.12">
                  <p:embed/>
                </p:oleObj>
              </mc:Choice>
              <mc:Fallback>
                <p:oleObj name="Document" r:id="rId5" imgW="7849392" imgH="40366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55700"/>
                        <a:ext cx="7862887" cy="402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6041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58864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276673"/>
              </p:ext>
            </p:extLst>
          </p:nvPr>
        </p:nvGraphicFramePr>
        <p:xfrm>
          <a:off x="914400" y="1143000"/>
          <a:ext cx="7300912" cy="379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Document" r:id="rId5" imgW="7301323" imgH="3799416" progId="Word.Document.12">
                  <p:embed/>
                </p:oleObj>
              </mc:Choice>
              <mc:Fallback>
                <p:oleObj name="Document" r:id="rId5" imgW="7301323" imgH="37994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3798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640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53814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053568"/>
              </p:ext>
            </p:extLst>
          </p:nvPr>
        </p:nvGraphicFramePr>
        <p:xfrm>
          <a:off x="914400" y="1143000"/>
          <a:ext cx="7272338" cy="422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Document" r:id="rId5" imgW="7321816" imgH="4260926" progId="Word.Document.12">
                  <p:embed/>
                </p:oleObj>
              </mc:Choice>
              <mc:Fallback>
                <p:oleObj name="Document" r:id="rId5" imgW="7321816" imgH="42609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272338" cy="422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707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50566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430242"/>
              </p:ext>
            </p:extLst>
          </p:nvPr>
        </p:nvGraphicFramePr>
        <p:xfrm>
          <a:off x="914400" y="1225550"/>
          <a:ext cx="7300912" cy="448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Document" r:id="rId5" imgW="7301323" imgH="4490382" progId="Word.Document.12">
                  <p:embed/>
                </p:oleObj>
              </mc:Choice>
              <mc:Fallback>
                <p:oleObj name="Document" r:id="rId5" imgW="7301323" imgH="4490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225550"/>
                        <a:ext cx="7300912" cy="448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1606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32829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620813"/>
              </p:ext>
            </p:extLst>
          </p:nvPr>
        </p:nvGraphicFramePr>
        <p:xfrm>
          <a:off x="914400" y="1143000"/>
          <a:ext cx="7993062" cy="448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Document" r:id="rId5" imgW="8001970" imgH="4501184" progId="Word.Document.12">
                  <p:embed/>
                </p:oleObj>
              </mc:Choice>
              <mc:Fallback>
                <p:oleObj name="Document" r:id="rId5" imgW="8001970" imgH="45011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993062" cy="448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092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17964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998137"/>
              </p:ext>
            </p:extLst>
          </p:nvPr>
        </p:nvGraphicFramePr>
        <p:xfrm>
          <a:off x="914400" y="1130300"/>
          <a:ext cx="7300912" cy="458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Document" r:id="rId5" imgW="7301323" imgH="4585440" progId="Word.Document.12">
                  <p:embed/>
                </p:oleObj>
              </mc:Choice>
              <mc:Fallback>
                <p:oleObj name="Document" r:id="rId5" imgW="7301323" imgH="45854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30300"/>
                        <a:ext cx="7300912" cy="458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1820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64938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179895"/>
              </p:ext>
            </p:extLst>
          </p:nvPr>
        </p:nvGraphicFramePr>
        <p:xfrm>
          <a:off x="914400" y="1143000"/>
          <a:ext cx="7272338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Document" r:id="rId5" imgW="7313400" imgH="1724442" progId="Word.Document.12">
                  <p:embed/>
                </p:oleObj>
              </mc:Choice>
              <mc:Fallback>
                <p:oleObj name="Document" r:id="rId5" imgW="7313400" imgH="17244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272338" cy="170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7763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40825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346533"/>
              </p:ext>
            </p:extLst>
          </p:nvPr>
        </p:nvGraphicFramePr>
        <p:xfrm>
          <a:off x="914400" y="1143000"/>
          <a:ext cx="7301323" cy="3759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Document" r:id="rId5" imgW="7301323" imgH="3759808" progId="Word.Document.12">
                  <p:embed/>
                </p:oleObj>
              </mc:Choice>
              <mc:Fallback>
                <p:oleObj name="Document" r:id="rId5" imgW="7301323" imgH="37598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759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0211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99729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058559"/>
              </p:ext>
            </p:extLst>
          </p:nvPr>
        </p:nvGraphicFramePr>
        <p:xfrm>
          <a:off x="914400" y="1143000"/>
          <a:ext cx="7299471" cy="1984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Document" r:id="rId5" imgW="7299471" imgH="1984323" progId="Word.Document.12">
                  <p:embed/>
                </p:oleObj>
              </mc:Choice>
              <mc:Fallback>
                <p:oleObj name="Document" r:id="rId5" imgW="7299471" imgH="19843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299471" cy="1984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2226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55669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269500"/>
              </p:ext>
            </p:extLst>
          </p:nvPr>
        </p:nvGraphicFramePr>
        <p:xfrm>
          <a:off x="914400" y="1094877"/>
          <a:ext cx="7301323" cy="2638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Document" r:id="rId5" imgW="7301323" imgH="2638923" progId="Word.Document.12">
                  <p:embed/>
                </p:oleObj>
              </mc:Choice>
              <mc:Fallback>
                <p:oleObj name="Document" r:id="rId5" imgW="7301323" imgH="26389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94877"/>
                        <a:ext cx="7301323" cy="2638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526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99879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230876"/>
              </p:ext>
            </p:extLst>
          </p:nvPr>
        </p:nvGraphicFramePr>
        <p:xfrm>
          <a:off x="914400" y="1143000"/>
          <a:ext cx="7301323" cy="3529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Document" r:id="rId5" imgW="7301323" imgH="3529726" progId="Word.Document.12">
                  <p:embed/>
                </p:oleObj>
              </mc:Choice>
              <mc:Fallback>
                <p:oleObj name="Document" r:id="rId5" imgW="7301323" imgH="35297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529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120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01690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206652"/>
              </p:ext>
            </p:extLst>
          </p:nvPr>
        </p:nvGraphicFramePr>
        <p:xfrm>
          <a:off x="914400" y="1143000"/>
          <a:ext cx="7301323" cy="3069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Document" r:id="rId5" imgW="7301323" imgH="3069202" progId="Word.Document.12">
                  <p:embed/>
                </p:oleObj>
              </mc:Choice>
              <mc:Fallback>
                <p:oleObj name="Document" r:id="rId5" imgW="7301323" imgH="30692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069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7945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09538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288679"/>
              </p:ext>
            </p:extLst>
          </p:nvPr>
        </p:nvGraphicFramePr>
        <p:xfrm>
          <a:off x="922338" y="1143000"/>
          <a:ext cx="7301323" cy="4220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Document" r:id="rId5" imgW="7301323" imgH="4220333" progId="Word.Document.12">
                  <p:embed/>
                </p:oleObj>
              </mc:Choice>
              <mc:Fallback>
                <p:oleObj name="Document" r:id="rId5" imgW="7301323" imgH="42203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2338" y="1143000"/>
                        <a:ext cx="7301323" cy="4220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8719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03391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449832"/>
              </p:ext>
            </p:extLst>
          </p:nvPr>
        </p:nvGraphicFramePr>
        <p:xfrm>
          <a:off x="914400" y="1143000"/>
          <a:ext cx="7719313" cy="283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Document" r:id="rId5" imgW="7719313" imgH="2839120" progId="Word.Document.12">
                  <p:embed/>
                </p:oleObj>
              </mc:Choice>
              <mc:Fallback>
                <p:oleObj name="Document" r:id="rId5" imgW="7719313" imgH="28391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719313" cy="2839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80442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21783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785144"/>
              </p:ext>
            </p:extLst>
          </p:nvPr>
        </p:nvGraphicFramePr>
        <p:xfrm>
          <a:off x="914400" y="1143000"/>
          <a:ext cx="7301323" cy="3767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Document" r:id="rId5" imgW="7301323" imgH="3767010" progId="Word.Document.12">
                  <p:embed/>
                </p:oleObj>
              </mc:Choice>
              <mc:Fallback>
                <p:oleObj name="Document" r:id="rId5" imgW="7301323" imgH="37670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767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62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405076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Document" r:id="rId3" imgW="7301323" imgH="777382" progId="Word.Document.12">
                  <p:embed/>
                </p:oleObj>
              </mc:Choice>
              <mc:Fallback>
                <p:oleObj name="Document" r:id="rId3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11-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90" y="1506855"/>
            <a:ext cx="5972810" cy="4665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088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52623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310078"/>
              </p:ext>
            </p:extLst>
          </p:nvPr>
        </p:nvGraphicFramePr>
        <p:xfrm>
          <a:off x="914400" y="1143000"/>
          <a:ext cx="7301323" cy="2341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Document" r:id="rId5" imgW="7301323" imgH="2341509" progId="Word.Document.12">
                  <p:embed/>
                </p:oleObj>
              </mc:Choice>
              <mc:Fallback>
                <p:oleObj name="Document" r:id="rId5" imgW="7301323" imgH="23415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341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79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16977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534325"/>
              </p:ext>
            </p:extLst>
          </p:nvPr>
        </p:nvGraphicFramePr>
        <p:xfrm>
          <a:off x="914400" y="1082675"/>
          <a:ext cx="7300912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Document" r:id="rId5" imgW="7301323" imgH="1356008" progId="Word.Document.12">
                  <p:embed/>
                </p:oleObj>
              </mc:Choice>
              <mc:Fallback>
                <p:oleObj name="Document" r:id="rId5" imgW="7301323" imgH="13560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82675"/>
                        <a:ext cx="7300912" cy="135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832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93202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043964"/>
              </p:ext>
            </p:extLst>
          </p:nvPr>
        </p:nvGraphicFramePr>
        <p:xfrm>
          <a:off x="914400" y="1220079"/>
          <a:ext cx="7377498" cy="1751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Document" r:id="rId5" imgW="7377498" imgH="1751721" progId="Word.Document.12">
                  <p:embed/>
                </p:oleObj>
              </mc:Choice>
              <mc:Fallback>
                <p:oleObj name="Document" r:id="rId5" imgW="7377498" imgH="17517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220079"/>
                        <a:ext cx="7377498" cy="1751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1036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46343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008162"/>
              </p:ext>
            </p:extLst>
          </p:nvPr>
        </p:nvGraphicFramePr>
        <p:xfrm>
          <a:off x="914400" y="1146175"/>
          <a:ext cx="745331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Document" r:id="rId5" imgW="7454871" imgH="606711" progId="Word.Document.12">
                  <p:embed/>
                </p:oleObj>
              </mc:Choice>
              <mc:Fallback>
                <p:oleObj name="Document" r:id="rId5" imgW="7454871" imgH="6067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6175"/>
                        <a:ext cx="7453312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600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36784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322303"/>
              </p:ext>
            </p:extLst>
          </p:nvPr>
        </p:nvGraphicFramePr>
        <p:xfrm>
          <a:off x="914400" y="1143000"/>
          <a:ext cx="7300912" cy="323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Document" r:id="rId5" imgW="7301323" imgH="3231232" progId="Word.Document.12">
                  <p:embed/>
                </p:oleObj>
              </mc:Choice>
              <mc:Fallback>
                <p:oleObj name="Document" r:id="rId5" imgW="7301323" imgH="32312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323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61763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760</Words>
  <Application>Microsoft Office PowerPoint</Application>
  <PresentationFormat>On-screen Show (4:3)</PresentationFormat>
  <Paragraphs>152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Slide with title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Joel Murach</cp:lastModifiedBy>
  <cp:revision>62</cp:revision>
  <dcterms:created xsi:type="dcterms:W3CDTF">2010-11-30T18:46:51Z</dcterms:created>
  <dcterms:modified xsi:type="dcterms:W3CDTF">2015-08-17T16:46:05Z</dcterms:modified>
</cp:coreProperties>
</file>