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18"/>
  </p:notesMasterIdLst>
  <p:handoutMasterIdLst>
    <p:handoutMasterId r:id="rId19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52" autoAdjust="0"/>
  </p:normalViewPr>
  <p:slideViewPr>
    <p:cSldViewPr>
      <p:cViewPr>
        <p:scale>
          <a:sx n="97" d="100"/>
          <a:sy n="97" d="100"/>
        </p:scale>
        <p:origin x="-102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8/12/2015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</a:t>
            </a:r>
            <a:r>
              <a:rPr lang="en-US" smtClean="0"/>
              <a:t>Java with Eclipse, C6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C4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9.doc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3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4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5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6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7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8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/>
              <a:t>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076813"/>
              </p:ext>
            </p:extLst>
          </p:nvPr>
        </p:nvGraphicFramePr>
        <p:xfrm>
          <a:off x="990600" y="2057400"/>
          <a:ext cx="7315200" cy="192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Document" r:id="rId4" imgW="7313400" imgH="1936355" progId="Word.Document.12">
                  <p:embed/>
                </p:oleObj>
              </mc:Choice>
              <mc:Fallback>
                <p:oleObj name="Document" r:id="rId4" imgW="7313400" imgH="19363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2057400"/>
                        <a:ext cx="7315200" cy="1925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runtime error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6-3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6960235" cy="192341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638800" y="2590800"/>
            <a:ext cx="1584960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1100">
                <a:effectLst/>
                <a:latin typeface="Times New Roman"/>
                <a:ea typeface="Times New Roman"/>
              </a:rPr>
              <a:t>A link to a line of code</a:t>
            </a:r>
          </a:p>
        </p:txBody>
      </p:sp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 flipH="1">
            <a:off x="4590415" y="2812415"/>
            <a:ext cx="10382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05123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logic error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6-3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6769735" cy="22561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305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 err="1"/>
              <a:t>Println</a:t>
            </a:r>
            <a:r>
              <a:rPr lang="en-US" dirty="0"/>
              <a:t> statements that trace execution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099176"/>
              </p:ext>
            </p:extLst>
          </p:nvPr>
        </p:nvGraphicFramePr>
        <p:xfrm>
          <a:off x="915988" y="1185863"/>
          <a:ext cx="7313612" cy="448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Document" r:id="rId4" imgW="7313400" imgH="4485061" progId="Word.Document.12">
                  <p:embed/>
                </p:oleObj>
              </mc:Choice>
              <mc:Fallback>
                <p:oleObj name="Document" r:id="rId4" imgW="7313400" imgH="448506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5988" y="1185863"/>
                        <a:ext cx="7313612" cy="4487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346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code editor window with a breakpoint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6-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45" y="1219200"/>
            <a:ext cx="7480935" cy="2493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05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debugging session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6-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63320"/>
            <a:ext cx="7018020" cy="4531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037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Debug buttons and shortcuts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538459"/>
              </p:ext>
            </p:extLst>
          </p:nvPr>
        </p:nvGraphicFramePr>
        <p:xfrm>
          <a:off x="914400" y="1143000"/>
          <a:ext cx="7413625" cy="227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Document" r:id="rId3" imgW="7389702" imgH="2284625" progId="Word.Document.12">
                  <p:embed/>
                </p:oleObj>
              </mc:Choice>
              <mc:Fallback>
                <p:oleObj name="Document" r:id="rId3" imgW="7389702" imgH="228462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413625" cy="227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709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Call Stack window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6-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20787"/>
            <a:ext cx="6839585" cy="4416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833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978645"/>
              </p:ext>
            </p:extLst>
          </p:nvPr>
        </p:nvGraphicFramePr>
        <p:xfrm>
          <a:off x="914400" y="1139825"/>
          <a:ext cx="7315200" cy="398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Document" r:id="rId4" imgW="7321816" imgH="3983251" progId="Word.Document.12">
                  <p:embed/>
                </p:oleObj>
              </mc:Choice>
              <mc:Fallback>
                <p:oleObj name="Document" r:id="rId4" imgW="7321816" imgH="398325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39825"/>
                        <a:ext cx="7315200" cy="3983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55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Line Item application with a logic error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12938"/>
              </p:ext>
            </p:extLst>
          </p:nvPr>
        </p:nvGraphicFramePr>
        <p:xfrm>
          <a:off x="914400" y="1143000"/>
          <a:ext cx="7315200" cy="340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Document" r:id="rId4" imgW="7313400" imgH="3424420" progId="Word.Document.12">
                  <p:embed/>
                </p:oleObj>
              </mc:Choice>
              <mc:Fallback>
                <p:oleObj name="Document" r:id="rId4" imgW="7313400" imgH="34244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40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42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goal of testing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725540"/>
              </p:ext>
            </p:extLst>
          </p:nvPr>
        </p:nvGraphicFramePr>
        <p:xfrm>
          <a:off x="914400" y="1143000"/>
          <a:ext cx="7315200" cy="155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Document" r:id="rId4" imgW="7313400" imgH="1564339" progId="Word.Document.12">
                  <p:embed/>
                </p:oleObj>
              </mc:Choice>
              <mc:Fallback>
                <p:oleObj name="Document" r:id="rId4" imgW="7313400" imgH="156433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557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409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Three test phases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088788"/>
              </p:ext>
            </p:extLst>
          </p:nvPr>
        </p:nvGraphicFramePr>
        <p:xfrm>
          <a:off x="914400" y="1143000"/>
          <a:ext cx="7315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Document" r:id="rId4" imgW="7313400" imgH="1378331" progId="Word.Document.12">
                  <p:embed/>
                </p:oleObj>
              </mc:Choice>
              <mc:Fallback>
                <p:oleObj name="Document" r:id="rId4" imgW="7313400" imgH="137833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954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Three types of errors that can occur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728001"/>
              </p:ext>
            </p:extLst>
          </p:nvPr>
        </p:nvGraphicFramePr>
        <p:xfrm>
          <a:off x="914400" y="1143000"/>
          <a:ext cx="731361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Document" r:id="rId4" imgW="7313400" imgH="1158863" progId="Word.Document.12">
                  <p:embed/>
                </p:oleObj>
              </mc:Choice>
              <mc:Fallback>
                <p:oleObj name="Document" r:id="rId4" imgW="7313400" imgH="115886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3612" cy="1158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975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contains errors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57074"/>
              </p:ext>
            </p:extLst>
          </p:nvPr>
        </p:nvGraphicFramePr>
        <p:xfrm>
          <a:off x="914400" y="1219200"/>
          <a:ext cx="7313612" cy="305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Document" r:id="rId4" imgW="7313400" imgH="3052403" progId="Word.Document.12">
                  <p:embed/>
                </p:oleObj>
              </mc:Choice>
              <mc:Fallback>
                <p:oleObj name="Document" r:id="rId4" imgW="7313400" imgH="30524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3612" cy="305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710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Common syntax errors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241500"/>
              </p:ext>
            </p:extLst>
          </p:nvPr>
        </p:nvGraphicFramePr>
        <p:xfrm>
          <a:off x="914400" y="1219200"/>
          <a:ext cx="7313612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Document" r:id="rId4" imgW="7313400" imgH="2223102" progId="Word.Document.12">
                  <p:embed/>
                </p:oleObj>
              </mc:Choice>
              <mc:Fallback>
                <p:oleObj name="Document" r:id="rId4" imgW="7313400" imgH="22231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3612" cy="222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332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compile-time error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6-3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0760"/>
            <a:ext cx="6917055" cy="144843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181600" y="3061017"/>
            <a:ext cx="1556385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1100" dirty="0">
                <a:effectLst/>
                <a:latin typeface="Times New Roman"/>
                <a:ea typeface="Times New Roman"/>
              </a:rPr>
              <a:t>A link to a line of code</a:t>
            </a:r>
          </a:p>
        </p:txBody>
      </p:sp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 flipH="1" flipV="1">
            <a:off x="4293870" y="2314892"/>
            <a:ext cx="901065" cy="75120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0274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slides_with_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slides_with_titles</Template>
  <TotalTime>791</TotalTime>
  <Words>398</Words>
  <Application>Microsoft Office PowerPoint</Application>
  <PresentationFormat>On-screen Show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Master slides_with_titles</vt:lpstr>
      <vt:lpstr>Document</vt:lpstr>
      <vt:lpstr>Microsoft Word Document</vt:lpstr>
      <vt:lpstr>Chapter 6</vt:lpstr>
      <vt:lpstr>Objectives</vt:lpstr>
      <vt:lpstr>The Line Item application with a logic error</vt:lpstr>
      <vt:lpstr>The goal of testing</vt:lpstr>
      <vt:lpstr>Three test phases</vt:lpstr>
      <vt:lpstr>Three types of errors that can occur</vt:lpstr>
      <vt:lpstr>Code that contains errors</vt:lpstr>
      <vt:lpstr>Common syntax errors</vt:lpstr>
      <vt:lpstr>A compile-time error</vt:lpstr>
      <vt:lpstr>A runtime error</vt:lpstr>
      <vt:lpstr>A logic error</vt:lpstr>
      <vt:lpstr>Println statements that trace execution</vt:lpstr>
      <vt:lpstr>A code editor window with a breakpoint</vt:lpstr>
      <vt:lpstr>A debugging session</vt:lpstr>
      <vt:lpstr>Debug buttons and shortcuts</vt:lpstr>
      <vt:lpstr>The Call Stack window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Cyndi Martinez</dc:creator>
  <cp:lastModifiedBy>Joel Murach</cp:lastModifiedBy>
  <cp:revision>29</cp:revision>
  <dcterms:created xsi:type="dcterms:W3CDTF">2015-07-30T22:36:46Z</dcterms:created>
  <dcterms:modified xsi:type="dcterms:W3CDTF">2015-08-12T21:26:50Z</dcterms:modified>
</cp:coreProperties>
</file>